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5143500" cx="9144000"/>
  <p:notesSz cx="6858000" cy="9144000"/>
  <p:embeddedFontLst>
    <p:embeddedFont>
      <p:font typeface="Ubuntu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6" roundtripDataSignature="AMtx7mhvNJ6jMN2/hSFDZ7epUSSusQNL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Ubuntu-bold.fntdata"/><Relationship Id="rId12" Type="http://schemas.openxmlformats.org/officeDocument/2006/relationships/font" Target="fonts/Ubuntu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Ubuntu-boldItalic.fntdata"/><Relationship Id="rId14" Type="http://schemas.openxmlformats.org/officeDocument/2006/relationships/font" Target="fonts/Ubuntu-italic.fntdata"/><Relationship Id="rId16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dd1d1cd2be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2dd1d1cd2b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1:notes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dd1d1cd2be_0_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g2dd1d1cd2be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32bd6fb8ca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g332bd6fb8c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dd1d1cd2be_0_20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" name="Google Shape;244;g2dd1d1cd2be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e3f19df77c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1" name="Google Shape;311;g2e3f19df77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e3f19df77c_0_1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4" name="Google Shape;414;g2e3f19df77c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5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Google Shape;11;p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6" name="Google Shape;46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" name="Google Shape;15;p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" name="Google Shape;18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" name="Google Shape;22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6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7" name="Google Shape;27;p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0" name="Google Shape;30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4" name="Google Shape;34;p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8" name="Google Shape;38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1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1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dd1d1cd2be_0_0"/>
          <p:cNvSpPr/>
          <p:nvPr/>
        </p:nvSpPr>
        <p:spPr>
          <a:xfrm>
            <a:off x="-125" y="-1"/>
            <a:ext cx="9144000" cy="654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g2dd1d1cd2be_0_0"/>
          <p:cNvSpPr txBox="1"/>
          <p:nvPr/>
        </p:nvSpPr>
        <p:spPr>
          <a:xfrm>
            <a:off x="0" y="0"/>
            <a:ext cx="9144000" cy="6441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Section Conclave</a:t>
            </a:r>
            <a:endParaRPr b="0" i="0" sz="14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COC </a:t>
            </a:r>
            <a:r>
              <a:rPr b="0" i="0" lang="en-US" sz="16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ORGANIZATIONAL CHART</a:t>
            </a:r>
            <a:r>
              <a:rPr lang="en-US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S</a:t>
            </a:r>
            <a:endParaRPr b="0" i="0" sz="1600" u="none" cap="none" strike="noStrike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56" name="Google Shape;56;g2dd1d1cd2be_0_0"/>
          <p:cNvSpPr txBox="1"/>
          <p:nvPr/>
        </p:nvSpPr>
        <p:spPr>
          <a:xfrm>
            <a:off x="430475" y="920725"/>
            <a:ext cx="8336700" cy="38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>
                <a:latin typeface="Ubuntu"/>
                <a:ea typeface="Ubuntu"/>
                <a:cs typeface="Ubuntu"/>
                <a:sym typeface="Ubuntu"/>
              </a:rPr>
              <a:t>Sections tend to utilize one of two different types of COC models:</a:t>
            </a:r>
            <a:endParaRPr>
              <a:latin typeface="Ubuntu"/>
              <a:ea typeface="Ubuntu"/>
              <a:cs typeface="Ubuntu"/>
              <a:sym typeface="Ubuntu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Ubuntu"/>
              <a:buChar char="●"/>
            </a:pPr>
            <a:r>
              <a:rPr lang="en-US">
                <a:latin typeface="Ubuntu"/>
                <a:ea typeface="Ubuntu"/>
                <a:cs typeface="Ubuntu"/>
                <a:sym typeface="Ubuntu"/>
              </a:rPr>
              <a:t>A </a:t>
            </a:r>
            <a:r>
              <a:rPr b="1" lang="en-US" u="sng">
                <a:latin typeface="Ubuntu"/>
                <a:ea typeface="Ubuntu"/>
                <a:cs typeface="Ubuntu"/>
                <a:sym typeface="Ubuntu"/>
              </a:rPr>
              <a:t>decentralized model</a:t>
            </a:r>
            <a:r>
              <a:rPr lang="en-US">
                <a:latin typeface="Ubuntu"/>
                <a:ea typeface="Ubuntu"/>
                <a:cs typeface="Ubuntu"/>
                <a:sym typeface="Ubuntu"/>
              </a:rPr>
              <a:t> where the Section Chief directly oversees all Conference Vice Chiefs (CVCs) as well as the Section Vice Chief and Section Secretary.</a:t>
            </a:r>
            <a:endParaRPr>
              <a:latin typeface="Ubuntu"/>
              <a:ea typeface="Ubuntu"/>
              <a:cs typeface="Ubuntu"/>
              <a:sym typeface="Ubuntu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Ubuntu"/>
              <a:buChar char="○"/>
            </a:pPr>
            <a:r>
              <a:rPr lang="en-US">
                <a:latin typeface="Ubuntu"/>
                <a:ea typeface="Ubuntu"/>
                <a:cs typeface="Ubuntu"/>
                <a:sym typeface="Ubuntu"/>
              </a:rPr>
              <a:t>This tends to work well in smaller sections with smaller conclaves. </a:t>
            </a:r>
            <a:endParaRPr>
              <a:latin typeface="Ubuntu"/>
              <a:ea typeface="Ubuntu"/>
              <a:cs typeface="Ubuntu"/>
              <a:sym typeface="Ubuntu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Ubuntu"/>
              <a:buChar char="●"/>
            </a:pPr>
            <a:r>
              <a:rPr lang="en-US">
                <a:latin typeface="Ubuntu"/>
                <a:ea typeface="Ubuntu"/>
                <a:cs typeface="Ubuntu"/>
                <a:sym typeface="Ubuntu"/>
              </a:rPr>
              <a:t>A </a:t>
            </a:r>
            <a:r>
              <a:rPr b="1" lang="en-US" u="sng">
                <a:latin typeface="Ubuntu"/>
                <a:ea typeface="Ubuntu"/>
                <a:cs typeface="Ubuntu"/>
                <a:sym typeface="Ubuntu"/>
              </a:rPr>
              <a:t>divisional model</a:t>
            </a:r>
            <a:r>
              <a:rPr lang="en-US">
                <a:latin typeface="Ubuntu"/>
                <a:ea typeface="Ubuntu"/>
                <a:cs typeface="Ubuntu"/>
                <a:sym typeface="Ubuntu"/>
              </a:rPr>
              <a:t> where the Section Chief assigns a portion of the CVCs to the Section Vice Chief and Section Secretary to oversee.</a:t>
            </a:r>
            <a:r>
              <a:rPr i="0" lang="en-US" u="sng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   </a:t>
            </a:r>
            <a:endParaRPr i="0" u="sng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Ubuntu"/>
              <a:buChar char="○"/>
            </a:pPr>
            <a:r>
              <a:rPr lang="en-US">
                <a:latin typeface="Ubuntu"/>
                <a:ea typeface="Ubuntu"/>
                <a:cs typeface="Ubuntu"/>
                <a:sym typeface="Ubuntu"/>
              </a:rPr>
              <a:t>This tends to work well in larger sections with larger conclaves.</a:t>
            </a:r>
            <a:endParaRPr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Ubuntu"/>
                <a:ea typeface="Ubuntu"/>
                <a:cs typeface="Ubuntu"/>
                <a:sym typeface="Ubuntu"/>
              </a:rPr>
              <a:t>This resource has examples for:</a:t>
            </a:r>
            <a:endParaRPr>
              <a:latin typeface="Ubuntu"/>
              <a:ea typeface="Ubuntu"/>
              <a:cs typeface="Ubuntu"/>
              <a:sym typeface="Ubuntu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Ubuntu"/>
              <a:buChar char="●"/>
            </a:pPr>
            <a:r>
              <a:rPr lang="en-US">
                <a:latin typeface="Ubuntu"/>
                <a:ea typeface="Ubuntu"/>
                <a:cs typeface="Ubuntu"/>
                <a:sym typeface="Ubuntu"/>
              </a:rPr>
              <a:t>A section with a small conclave using a decentralized model.</a:t>
            </a:r>
            <a:endParaRPr>
              <a:latin typeface="Ubuntu"/>
              <a:ea typeface="Ubuntu"/>
              <a:cs typeface="Ubuntu"/>
              <a:sym typeface="Ubuntu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Ubuntu"/>
              <a:buChar char="●"/>
            </a:pPr>
            <a:r>
              <a:rPr lang="en-US">
                <a:latin typeface="Ubuntu"/>
                <a:ea typeface="Ubuntu"/>
                <a:cs typeface="Ubuntu"/>
                <a:sym typeface="Ubuntu"/>
              </a:rPr>
              <a:t>A section with a small conclave using a </a:t>
            </a:r>
            <a:r>
              <a:rPr lang="en-US">
                <a:latin typeface="Ubuntu"/>
                <a:ea typeface="Ubuntu"/>
                <a:cs typeface="Ubuntu"/>
                <a:sym typeface="Ubuntu"/>
              </a:rPr>
              <a:t>divisional</a:t>
            </a:r>
            <a:r>
              <a:rPr lang="en-US">
                <a:latin typeface="Ubuntu"/>
                <a:ea typeface="Ubuntu"/>
                <a:cs typeface="Ubuntu"/>
                <a:sym typeface="Ubuntu"/>
              </a:rPr>
              <a:t> model.</a:t>
            </a:r>
            <a:r>
              <a:rPr b="1" i="0" lang="en-US" u="sng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 </a:t>
            </a:r>
            <a:endParaRPr b="1" i="0" u="sng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●"/>
            </a:pPr>
            <a:r>
              <a:rPr lang="en-US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A section with a medium-sized conclave using a decentralized model.</a:t>
            </a:r>
            <a:endParaRPr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Ubuntu"/>
              <a:buChar char="●"/>
            </a:pPr>
            <a:r>
              <a:rPr lang="en-US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A section with a medium-sized conclave using a divisional model.</a:t>
            </a:r>
            <a:r>
              <a:rPr b="1" lang="en-US" u="sng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    </a:t>
            </a:r>
            <a:endParaRPr b="1" u="sng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●"/>
            </a:pPr>
            <a:r>
              <a:rPr lang="en-US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A section with a large conclave using a decentralized model.</a:t>
            </a:r>
            <a:endParaRPr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Ubuntu"/>
              <a:buChar char="●"/>
            </a:pPr>
            <a:r>
              <a:rPr lang="en-US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A section with a large conclave using a divisional model.</a:t>
            </a:r>
            <a:r>
              <a:rPr b="1" lang="en-US" u="sng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     </a:t>
            </a:r>
            <a:endParaRPr b="1" u="sng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Your section is welcome to change these organizational charts when you implement them.</a:t>
            </a:r>
            <a:r>
              <a:rPr b="1" i="0" lang="en-US" sz="1600" u="sng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                                                </a:t>
            </a:r>
            <a:endParaRPr b="1" i="0" sz="1600" u="sng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57" name="Google Shape;57;g2dd1d1cd2be_0_0"/>
          <p:cNvSpPr txBox="1"/>
          <p:nvPr/>
        </p:nvSpPr>
        <p:spPr>
          <a:xfrm>
            <a:off x="7643075" y="98925"/>
            <a:ext cx="12603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1" sz="1000" u="none" cap="none" strike="noStrike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Google Shape;62;p1"/>
          <p:cNvCxnSpPr/>
          <p:nvPr/>
        </p:nvCxnSpPr>
        <p:spPr>
          <a:xfrm rot="10800000">
            <a:off x="4577941" y="1397434"/>
            <a:ext cx="0" cy="497762"/>
          </a:xfrm>
          <a:prstGeom prst="straightConnector1">
            <a:avLst/>
          </a:prstGeom>
          <a:noFill/>
          <a:ln cap="flat" cmpd="sng" w="9525">
            <a:solidFill>
              <a:srgbClr val="20202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1"/>
          <p:cNvSpPr/>
          <p:nvPr/>
        </p:nvSpPr>
        <p:spPr>
          <a:xfrm>
            <a:off x="-125" y="-1"/>
            <a:ext cx="9144000" cy="654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"/>
          <p:cNvSpPr txBox="1"/>
          <p:nvPr/>
        </p:nvSpPr>
        <p:spPr>
          <a:xfrm>
            <a:off x="0" y="0"/>
            <a:ext cx="9144000" cy="6441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Section Conclave</a:t>
            </a:r>
            <a:endParaRPr b="0" i="0" sz="14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COC </a:t>
            </a:r>
            <a:r>
              <a:rPr b="0" i="0" lang="en-US" sz="16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ORGANIZATIONAL CHART</a:t>
            </a:r>
            <a:r>
              <a:rPr lang="en-US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  (divisional, &lt;150 person Conclave)</a:t>
            </a:r>
            <a:endParaRPr b="0" i="0" sz="1600" u="none" cap="none" strike="noStrike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5" name="Google Shape;65;p1"/>
          <p:cNvSpPr/>
          <p:nvPr/>
        </p:nvSpPr>
        <p:spPr>
          <a:xfrm>
            <a:off x="6894616" y="787083"/>
            <a:ext cx="1671600" cy="1004948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</a:t>
            </a:r>
            <a:endParaRPr b="0" i="0" sz="300" u="none" cap="none" strike="noStrike">
              <a:solidFill>
                <a:srgbClr val="0432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FF0000"/>
                </a:solidFill>
                <a:latin typeface="Ubuntu"/>
                <a:ea typeface="Ubuntu"/>
                <a:cs typeface="Ubuntu"/>
                <a:sym typeface="Ubuntu"/>
              </a:rPr>
              <a:t>Youth</a:t>
            </a:r>
            <a:endParaRPr b="0" i="0" sz="800" u="none" cap="none" strike="noStrike">
              <a:solidFill>
                <a:srgbClr val="FF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2FF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432FF"/>
                </a:solidFill>
                <a:latin typeface="Ubuntu"/>
                <a:ea typeface="Ubuntu"/>
                <a:cs typeface="Ubuntu"/>
                <a:sym typeface="Ubuntu"/>
              </a:rPr>
              <a:t>Adult</a:t>
            </a:r>
            <a:endParaRPr b="0" i="0" sz="800" u="none" cap="none" strike="noStrike">
              <a:solidFill>
                <a:srgbClr val="0432F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2FF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432F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Ubuntu"/>
              <a:buAutoNum type="arabicPeriod"/>
            </a:pP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Elected Position</a:t>
            </a:r>
            <a:endParaRPr b="0" i="0" sz="7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Ubuntu"/>
              <a:buAutoNum type="arabicPeriod"/>
            </a:pP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Appointed Position</a:t>
            </a:r>
            <a:endParaRPr b="0" i="0" sz="7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6" name="Google Shape;66;p1"/>
          <p:cNvSpPr txBox="1"/>
          <p:nvPr/>
        </p:nvSpPr>
        <p:spPr>
          <a:xfrm>
            <a:off x="6884850" y="865200"/>
            <a:ext cx="16617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KEY</a:t>
            </a:r>
            <a:r>
              <a:rPr b="1" i="0" lang="en-US" sz="1000" u="sng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b="1" i="0" lang="en-US" sz="1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</a:t>
            </a:r>
            <a:endParaRPr b="1" i="0" sz="1000" u="sng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/>
          <p:nvPr/>
        </p:nvSpPr>
        <p:spPr>
          <a:xfrm>
            <a:off x="2648027" y="780063"/>
            <a:ext cx="3909600" cy="9891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"/>
          <p:cNvSpPr/>
          <p:nvPr/>
        </p:nvSpPr>
        <p:spPr>
          <a:xfrm>
            <a:off x="4636950" y="962875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Chief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9" name="Google Shape;69;p1"/>
          <p:cNvSpPr/>
          <p:nvPr/>
        </p:nvSpPr>
        <p:spPr>
          <a:xfrm>
            <a:off x="3158144" y="962869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Adviser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0" name="Google Shape;70;p1"/>
          <p:cNvSpPr/>
          <p:nvPr/>
        </p:nvSpPr>
        <p:spPr>
          <a:xfrm>
            <a:off x="3896263" y="1357749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Staff Adviser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1" name="Google Shape;71;p1"/>
          <p:cNvSpPr txBox="1"/>
          <p:nvPr/>
        </p:nvSpPr>
        <p:spPr>
          <a:xfrm>
            <a:off x="2648102" y="761175"/>
            <a:ext cx="39096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KEY THREE</a:t>
            </a:r>
            <a:endParaRPr b="1" i="0" sz="9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2" name="Google Shape;72;p1"/>
          <p:cNvSpPr txBox="1"/>
          <p:nvPr/>
        </p:nvSpPr>
        <p:spPr>
          <a:xfrm>
            <a:off x="7643075" y="98925"/>
            <a:ext cx="12603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1" sz="1000" u="none" cap="none" strike="noStrike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3" name="Google Shape;73;p1"/>
          <p:cNvSpPr/>
          <p:nvPr/>
        </p:nvSpPr>
        <p:spPr>
          <a:xfrm>
            <a:off x="5287625" y="2285826"/>
            <a:ext cx="1530600" cy="814200"/>
          </a:xfrm>
          <a:prstGeom prst="rect">
            <a:avLst/>
          </a:prstGeom>
          <a:solidFill>
            <a:srgbClr val="EEEEEE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"/>
          <p:cNvSpPr/>
          <p:nvPr/>
        </p:nvSpPr>
        <p:spPr>
          <a:xfrm>
            <a:off x="5377392" y="2374113"/>
            <a:ext cx="13512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Secretary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 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5" name="Google Shape;75;p1"/>
          <p:cNvSpPr/>
          <p:nvPr/>
        </p:nvSpPr>
        <p:spPr>
          <a:xfrm>
            <a:off x="5377380" y="2715888"/>
            <a:ext cx="13512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Associate Adviser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cxnSp>
        <p:nvCxnSpPr>
          <p:cNvPr id="76" name="Google Shape;76;p1"/>
          <p:cNvCxnSpPr/>
          <p:nvPr/>
        </p:nvCxnSpPr>
        <p:spPr>
          <a:xfrm>
            <a:off x="1195400" y="1890725"/>
            <a:ext cx="0" cy="3951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7" name="Google Shape;77;p1"/>
          <p:cNvSpPr/>
          <p:nvPr/>
        </p:nvSpPr>
        <p:spPr>
          <a:xfrm>
            <a:off x="382378" y="719760"/>
            <a:ext cx="1534200" cy="1607037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"/>
          <p:cNvSpPr txBox="1"/>
          <p:nvPr/>
        </p:nvSpPr>
        <p:spPr>
          <a:xfrm>
            <a:off x="378634" y="703107"/>
            <a:ext cx="15342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lang="en-US" sz="900">
                <a:latin typeface="Ubuntu"/>
                <a:ea typeface="Ubuntu"/>
                <a:cs typeface="Ubuntu"/>
                <a:sym typeface="Ubuntu"/>
              </a:rPr>
              <a:t>Logistics</a:t>
            </a:r>
            <a:endParaRPr b="1" i="0" sz="9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9" name="Google Shape;79;p1"/>
          <p:cNvSpPr/>
          <p:nvPr/>
        </p:nvSpPr>
        <p:spPr>
          <a:xfrm>
            <a:off x="480497" y="924208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700">
                <a:latin typeface="Ubuntu"/>
                <a:ea typeface="Ubuntu"/>
                <a:cs typeface="Ubuntu"/>
                <a:sym typeface="Ubuntu"/>
              </a:rPr>
              <a:t>Host Lodge </a:t>
            </a: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Coordinator</a:t>
            </a: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80" name="Google Shape;80;p1"/>
          <p:cNvSpPr/>
          <p:nvPr/>
        </p:nvSpPr>
        <p:spPr>
          <a:xfrm>
            <a:off x="472447" y="1269639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Host Lodge Chief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81" name="Google Shape;81;p1"/>
          <p:cNvSpPr/>
          <p:nvPr/>
        </p:nvSpPr>
        <p:spPr>
          <a:xfrm>
            <a:off x="468472" y="1954133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Host Lodge Adviser </a:t>
            </a:r>
            <a:r>
              <a:rPr b="0" baseline="3000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i="0" sz="800" u="none" cap="none" strike="noStrike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82" name="Google Shape;82;p1"/>
          <p:cNvSpPr/>
          <p:nvPr/>
        </p:nvSpPr>
        <p:spPr>
          <a:xfrm>
            <a:off x="472472" y="1615052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Adviser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83" name="Google Shape;83;p1"/>
          <p:cNvSpPr/>
          <p:nvPr/>
        </p:nvSpPr>
        <p:spPr>
          <a:xfrm>
            <a:off x="2200400" y="2265674"/>
            <a:ext cx="1534200" cy="8142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"/>
          <p:cNvSpPr/>
          <p:nvPr/>
        </p:nvSpPr>
        <p:spPr>
          <a:xfrm>
            <a:off x="2290228" y="2341654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Vice Chief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2290191" y="2695844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Associate Adviser </a:t>
            </a:r>
            <a:r>
              <a:rPr b="0" baseline="3000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cxnSp>
        <p:nvCxnSpPr>
          <p:cNvPr id="86" name="Google Shape;86;p1"/>
          <p:cNvCxnSpPr>
            <a:stCxn id="67" idx="1"/>
          </p:cNvCxnSpPr>
          <p:nvPr/>
        </p:nvCxnSpPr>
        <p:spPr>
          <a:xfrm rot="10800000">
            <a:off x="1909127" y="1274613"/>
            <a:ext cx="7389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7" name="Google Shape;87;p1"/>
          <p:cNvCxnSpPr/>
          <p:nvPr/>
        </p:nvCxnSpPr>
        <p:spPr>
          <a:xfrm rot="10800000">
            <a:off x="2967467" y="1878059"/>
            <a:ext cx="3083763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8" name="Google Shape;88;p1"/>
          <p:cNvCxnSpPr>
            <a:endCxn id="83" idx="0"/>
          </p:cNvCxnSpPr>
          <p:nvPr/>
        </p:nvCxnSpPr>
        <p:spPr>
          <a:xfrm>
            <a:off x="2967500" y="1878074"/>
            <a:ext cx="0" cy="387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9" name="Google Shape;89;p1"/>
          <p:cNvCxnSpPr>
            <a:endCxn id="73" idx="0"/>
          </p:cNvCxnSpPr>
          <p:nvPr/>
        </p:nvCxnSpPr>
        <p:spPr>
          <a:xfrm>
            <a:off x="6047525" y="1866126"/>
            <a:ext cx="5400" cy="4197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0" name="Google Shape;90;p1"/>
          <p:cNvGrpSpPr/>
          <p:nvPr/>
        </p:nvGrpSpPr>
        <p:grpSpPr>
          <a:xfrm>
            <a:off x="4905060" y="3475429"/>
            <a:ext cx="895035" cy="960300"/>
            <a:chOff x="1909065" y="3710101"/>
            <a:chExt cx="895035" cy="960300"/>
          </a:xfrm>
        </p:grpSpPr>
        <p:sp>
          <p:nvSpPr>
            <p:cNvPr id="91" name="Google Shape;91;p1"/>
            <p:cNvSpPr/>
            <p:nvPr/>
          </p:nvSpPr>
          <p:spPr>
            <a:xfrm>
              <a:off x="1909065" y="3710101"/>
              <a:ext cx="895035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 txBox="1"/>
            <p:nvPr/>
          </p:nvSpPr>
          <p:spPr>
            <a:xfrm>
              <a:off x="1909065" y="3711086"/>
              <a:ext cx="895035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Trading Post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950771" y="3932186"/>
              <a:ext cx="813227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950771" y="4296216"/>
              <a:ext cx="813227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95" name="Google Shape;95;p1"/>
          <p:cNvGrpSpPr/>
          <p:nvPr/>
        </p:nvGrpSpPr>
        <p:grpSpPr>
          <a:xfrm>
            <a:off x="6237337" y="3479804"/>
            <a:ext cx="895035" cy="960300"/>
            <a:chOff x="1909065" y="3710101"/>
            <a:chExt cx="895035" cy="960300"/>
          </a:xfrm>
        </p:grpSpPr>
        <p:sp>
          <p:nvSpPr>
            <p:cNvPr id="96" name="Google Shape;96;p1"/>
            <p:cNvSpPr/>
            <p:nvPr/>
          </p:nvSpPr>
          <p:spPr>
            <a:xfrm>
              <a:off x="1909065" y="3710101"/>
              <a:ext cx="895035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1909065" y="3711086"/>
              <a:ext cx="895035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Activities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1950771" y="3932186"/>
              <a:ext cx="813227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1950771" y="4296216"/>
              <a:ext cx="813227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100" name="Google Shape;100;p1"/>
          <p:cNvGrpSpPr/>
          <p:nvPr/>
        </p:nvGrpSpPr>
        <p:grpSpPr>
          <a:xfrm>
            <a:off x="1797261" y="3475418"/>
            <a:ext cx="894900" cy="960300"/>
            <a:chOff x="1909065" y="3710101"/>
            <a:chExt cx="894900" cy="960300"/>
          </a:xfrm>
        </p:grpSpPr>
        <p:sp>
          <p:nvSpPr>
            <p:cNvPr id="101" name="Google Shape;101;p1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Special Events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105" name="Google Shape;105;p1"/>
          <p:cNvGrpSpPr/>
          <p:nvPr/>
        </p:nvGrpSpPr>
        <p:grpSpPr>
          <a:xfrm>
            <a:off x="3151927" y="3475429"/>
            <a:ext cx="894900" cy="960300"/>
            <a:chOff x="1909065" y="3714764"/>
            <a:chExt cx="894900" cy="960300"/>
          </a:xfrm>
        </p:grpSpPr>
        <p:sp>
          <p:nvSpPr>
            <p:cNvPr id="106" name="Google Shape;106;p1"/>
            <p:cNvSpPr/>
            <p:nvPr/>
          </p:nvSpPr>
          <p:spPr>
            <a:xfrm>
              <a:off x="1909065" y="3714764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"/>
            <p:cNvSpPr txBox="1"/>
            <p:nvPr/>
          </p:nvSpPr>
          <p:spPr>
            <a:xfrm>
              <a:off x="1909065" y="371574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Shows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1950771" y="3936849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1950771" y="4300879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cxnSp>
        <p:nvCxnSpPr>
          <p:cNvPr id="110" name="Google Shape;110;p1"/>
          <p:cNvCxnSpPr>
            <a:endCxn id="102" idx="0"/>
          </p:cNvCxnSpPr>
          <p:nvPr/>
        </p:nvCxnSpPr>
        <p:spPr>
          <a:xfrm flipH="1">
            <a:off x="2244711" y="3079803"/>
            <a:ext cx="722700" cy="396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1" name="Google Shape;111;p1"/>
          <p:cNvCxnSpPr>
            <a:stCxn id="83" idx="2"/>
            <a:endCxn id="107" idx="0"/>
          </p:cNvCxnSpPr>
          <p:nvPr/>
        </p:nvCxnSpPr>
        <p:spPr>
          <a:xfrm>
            <a:off x="2967500" y="3079874"/>
            <a:ext cx="631800" cy="396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2" name="Google Shape;112;p1"/>
          <p:cNvCxnSpPr>
            <a:stCxn id="73" idx="2"/>
            <a:endCxn id="92" idx="0"/>
          </p:cNvCxnSpPr>
          <p:nvPr/>
        </p:nvCxnSpPr>
        <p:spPr>
          <a:xfrm flipH="1">
            <a:off x="5352725" y="3100026"/>
            <a:ext cx="700200" cy="376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3" name="Google Shape;113;p1"/>
          <p:cNvCxnSpPr>
            <a:stCxn id="73" idx="2"/>
            <a:endCxn id="97" idx="0"/>
          </p:cNvCxnSpPr>
          <p:nvPr/>
        </p:nvCxnSpPr>
        <p:spPr>
          <a:xfrm>
            <a:off x="6052925" y="3100026"/>
            <a:ext cx="631800" cy="380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8" name="Google Shape;118;g2dd1d1cd2be_0_62"/>
          <p:cNvCxnSpPr>
            <a:stCxn id="119" idx="2"/>
            <a:endCxn id="120" idx="0"/>
          </p:cNvCxnSpPr>
          <p:nvPr/>
        </p:nvCxnSpPr>
        <p:spPr>
          <a:xfrm rot="5400000">
            <a:off x="2793977" y="1659513"/>
            <a:ext cx="1699200" cy="1918500"/>
          </a:xfrm>
          <a:prstGeom prst="bentConnector3">
            <a:avLst>
              <a:gd fmla="val 85741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1" name="Google Shape;121;g2dd1d1cd2be_0_62"/>
          <p:cNvSpPr/>
          <p:nvPr/>
        </p:nvSpPr>
        <p:spPr>
          <a:xfrm>
            <a:off x="-125" y="-1"/>
            <a:ext cx="9144000" cy="654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g2dd1d1cd2be_0_62"/>
          <p:cNvSpPr txBox="1"/>
          <p:nvPr/>
        </p:nvSpPr>
        <p:spPr>
          <a:xfrm>
            <a:off x="0" y="0"/>
            <a:ext cx="9144000" cy="6441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Section Conclave</a:t>
            </a:r>
            <a:endParaRPr b="0" i="0" sz="14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COC </a:t>
            </a:r>
            <a:r>
              <a:rPr b="0" i="0" lang="en-US" sz="16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ORGANIZATIONAL CHART</a:t>
            </a:r>
            <a:r>
              <a:rPr lang="en-US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  (decentralized, &lt;150 person Conclave)</a:t>
            </a:r>
            <a:endParaRPr b="0" i="0" sz="1600" u="none" cap="none" strike="noStrike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23" name="Google Shape;123;g2dd1d1cd2be_0_62"/>
          <p:cNvSpPr/>
          <p:nvPr/>
        </p:nvSpPr>
        <p:spPr>
          <a:xfrm>
            <a:off x="6894616" y="787083"/>
            <a:ext cx="1671600" cy="10050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</a:t>
            </a:r>
            <a:endParaRPr b="0" i="0" sz="300" u="none" cap="none" strike="noStrike">
              <a:solidFill>
                <a:srgbClr val="0432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FF0000"/>
                </a:solidFill>
                <a:latin typeface="Ubuntu"/>
                <a:ea typeface="Ubuntu"/>
                <a:cs typeface="Ubuntu"/>
                <a:sym typeface="Ubuntu"/>
              </a:rPr>
              <a:t>Youth</a:t>
            </a:r>
            <a:endParaRPr b="0" i="0" sz="800" u="none" cap="none" strike="noStrike">
              <a:solidFill>
                <a:srgbClr val="FF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2FF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432FF"/>
                </a:solidFill>
                <a:latin typeface="Ubuntu"/>
                <a:ea typeface="Ubuntu"/>
                <a:cs typeface="Ubuntu"/>
                <a:sym typeface="Ubuntu"/>
              </a:rPr>
              <a:t>Adult</a:t>
            </a:r>
            <a:endParaRPr b="0" i="0" sz="800" u="none" cap="none" strike="noStrike">
              <a:solidFill>
                <a:srgbClr val="0432F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2FF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432F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Ubuntu"/>
              <a:buAutoNum type="arabicPeriod"/>
            </a:pP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Elected Position</a:t>
            </a:r>
            <a:endParaRPr b="0" i="0" sz="7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Ubuntu"/>
              <a:buAutoNum type="arabicPeriod"/>
            </a:pP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Appointed Position</a:t>
            </a:r>
            <a:endParaRPr b="0" i="0" sz="7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24" name="Google Shape;124;g2dd1d1cd2be_0_62"/>
          <p:cNvSpPr txBox="1"/>
          <p:nvPr/>
        </p:nvSpPr>
        <p:spPr>
          <a:xfrm>
            <a:off x="6884850" y="865200"/>
            <a:ext cx="16617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KEY</a:t>
            </a:r>
            <a:r>
              <a:rPr b="1" i="0" lang="en-US" sz="1000" u="sng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b="1" i="0" lang="en-US" sz="1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</a:t>
            </a:r>
            <a:endParaRPr b="1" i="0" sz="1000" u="sng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g2dd1d1cd2be_0_62"/>
          <p:cNvSpPr/>
          <p:nvPr/>
        </p:nvSpPr>
        <p:spPr>
          <a:xfrm>
            <a:off x="2648027" y="780063"/>
            <a:ext cx="3909600" cy="9891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2dd1d1cd2be_0_62"/>
          <p:cNvSpPr/>
          <p:nvPr/>
        </p:nvSpPr>
        <p:spPr>
          <a:xfrm>
            <a:off x="4636950" y="962875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Chief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26" name="Google Shape;126;g2dd1d1cd2be_0_62"/>
          <p:cNvSpPr/>
          <p:nvPr/>
        </p:nvSpPr>
        <p:spPr>
          <a:xfrm>
            <a:off x="3158144" y="962869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Adviser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27" name="Google Shape;127;g2dd1d1cd2be_0_62"/>
          <p:cNvSpPr/>
          <p:nvPr/>
        </p:nvSpPr>
        <p:spPr>
          <a:xfrm>
            <a:off x="3896263" y="1357749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Staff Adviser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28" name="Google Shape;128;g2dd1d1cd2be_0_62"/>
          <p:cNvSpPr txBox="1"/>
          <p:nvPr/>
        </p:nvSpPr>
        <p:spPr>
          <a:xfrm>
            <a:off x="2648102" y="761175"/>
            <a:ext cx="39096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KEY THREE</a:t>
            </a:r>
            <a:endParaRPr b="1" i="0" sz="9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29" name="Google Shape;129;g2dd1d1cd2be_0_62"/>
          <p:cNvSpPr txBox="1"/>
          <p:nvPr/>
        </p:nvSpPr>
        <p:spPr>
          <a:xfrm>
            <a:off x="7643075" y="98925"/>
            <a:ext cx="12603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1" sz="1000" u="none" cap="none" strike="noStrike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30" name="Google Shape;130;g2dd1d1cd2be_0_62"/>
          <p:cNvSpPr/>
          <p:nvPr/>
        </p:nvSpPr>
        <p:spPr>
          <a:xfrm>
            <a:off x="5287625" y="2285826"/>
            <a:ext cx="1530600" cy="814200"/>
          </a:xfrm>
          <a:prstGeom prst="rect">
            <a:avLst/>
          </a:prstGeom>
          <a:solidFill>
            <a:srgbClr val="EEEEEE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2dd1d1cd2be_0_62"/>
          <p:cNvSpPr/>
          <p:nvPr/>
        </p:nvSpPr>
        <p:spPr>
          <a:xfrm>
            <a:off x="5377392" y="2374113"/>
            <a:ext cx="13512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Secretary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 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32" name="Google Shape;132;g2dd1d1cd2be_0_62"/>
          <p:cNvSpPr/>
          <p:nvPr/>
        </p:nvSpPr>
        <p:spPr>
          <a:xfrm>
            <a:off x="5377380" y="2715888"/>
            <a:ext cx="13512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Associate Adviser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cxnSp>
        <p:nvCxnSpPr>
          <p:cNvPr id="133" name="Google Shape;133;g2dd1d1cd2be_0_62"/>
          <p:cNvCxnSpPr/>
          <p:nvPr/>
        </p:nvCxnSpPr>
        <p:spPr>
          <a:xfrm>
            <a:off x="1195400" y="1890725"/>
            <a:ext cx="0" cy="3951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4" name="Google Shape;134;g2dd1d1cd2be_0_62"/>
          <p:cNvSpPr/>
          <p:nvPr/>
        </p:nvSpPr>
        <p:spPr>
          <a:xfrm>
            <a:off x="382378" y="719760"/>
            <a:ext cx="1534200" cy="16071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2dd1d1cd2be_0_62"/>
          <p:cNvSpPr txBox="1"/>
          <p:nvPr/>
        </p:nvSpPr>
        <p:spPr>
          <a:xfrm>
            <a:off x="378634" y="703107"/>
            <a:ext cx="15342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lang="en-US" sz="900">
                <a:latin typeface="Ubuntu"/>
                <a:ea typeface="Ubuntu"/>
                <a:cs typeface="Ubuntu"/>
                <a:sym typeface="Ubuntu"/>
              </a:rPr>
              <a:t>Logistics</a:t>
            </a:r>
            <a:endParaRPr b="1" i="0" sz="9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36" name="Google Shape;136;g2dd1d1cd2be_0_62"/>
          <p:cNvSpPr/>
          <p:nvPr/>
        </p:nvSpPr>
        <p:spPr>
          <a:xfrm>
            <a:off x="480497" y="924208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700">
                <a:latin typeface="Ubuntu"/>
                <a:ea typeface="Ubuntu"/>
                <a:cs typeface="Ubuntu"/>
                <a:sym typeface="Ubuntu"/>
              </a:rPr>
              <a:t>Host Lodge </a:t>
            </a: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Coordinator</a:t>
            </a: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37" name="Google Shape;137;g2dd1d1cd2be_0_62"/>
          <p:cNvSpPr/>
          <p:nvPr/>
        </p:nvSpPr>
        <p:spPr>
          <a:xfrm>
            <a:off x="472447" y="1269639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Host Lodge Chief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38" name="Google Shape;138;g2dd1d1cd2be_0_62"/>
          <p:cNvSpPr/>
          <p:nvPr/>
        </p:nvSpPr>
        <p:spPr>
          <a:xfrm>
            <a:off x="468472" y="1954133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Host Lodge Adviser </a:t>
            </a:r>
            <a:r>
              <a:rPr b="0" baseline="3000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i="0" sz="800" u="none" cap="none" strike="noStrike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39" name="Google Shape;139;g2dd1d1cd2be_0_62"/>
          <p:cNvSpPr/>
          <p:nvPr/>
        </p:nvSpPr>
        <p:spPr>
          <a:xfrm>
            <a:off x="472472" y="1615052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Adviser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40" name="Google Shape;140;g2dd1d1cd2be_0_62"/>
          <p:cNvSpPr/>
          <p:nvPr/>
        </p:nvSpPr>
        <p:spPr>
          <a:xfrm>
            <a:off x="2200400" y="2265674"/>
            <a:ext cx="1534200" cy="8142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g2dd1d1cd2be_0_62"/>
          <p:cNvSpPr/>
          <p:nvPr/>
        </p:nvSpPr>
        <p:spPr>
          <a:xfrm>
            <a:off x="2290228" y="2341654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Vice Chief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42" name="Google Shape;142;g2dd1d1cd2be_0_62"/>
          <p:cNvSpPr/>
          <p:nvPr/>
        </p:nvSpPr>
        <p:spPr>
          <a:xfrm>
            <a:off x="2290191" y="2695844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Associate Adviser </a:t>
            </a:r>
            <a:r>
              <a:rPr b="0" baseline="3000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cxnSp>
        <p:nvCxnSpPr>
          <p:cNvPr id="143" name="Google Shape;143;g2dd1d1cd2be_0_62"/>
          <p:cNvCxnSpPr>
            <a:stCxn id="119" idx="1"/>
          </p:cNvCxnSpPr>
          <p:nvPr/>
        </p:nvCxnSpPr>
        <p:spPr>
          <a:xfrm rot="10800000">
            <a:off x="1909127" y="1274613"/>
            <a:ext cx="7389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4" name="Google Shape;144;g2dd1d1cd2be_0_62"/>
          <p:cNvCxnSpPr/>
          <p:nvPr/>
        </p:nvCxnSpPr>
        <p:spPr>
          <a:xfrm rot="10800000">
            <a:off x="2967530" y="1878059"/>
            <a:ext cx="30837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5" name="Google Shape;145;g2dd1d1cd2be_0_62"/>
          <p:cNvCxnSpPr>
            <a:endCxn id="140" idx="0"/>
          </p:cNvCxnSpPr>
          <p:nvPr/>
        </p:nvCxnSpPr>
        <p:spPr>
          <a:xfrm>
            <a:off x="2967500" y="1878074"/>
            <a:ext cx="0" cy="387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6" name="Google Shape;146;g2dd1d1cd2be_0_62"/>
          <p:cNvCxnSpPr>
            <a:endCxn id="130" idx="0"/>
          </p:cNvCxnSpPr>
          <p:nvPr/>
        </p:nvCxnSpPr>
        <p:spPr>
          <a:xfrm>
            <a:off x="6047525" y="1866126"/>
            <a:ext cx="5400" cy="4197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47" name="Google Shape;147;g2dd1d1cd2be_0_62"/>
          <p:cNvGrpSpPr/>
          <p:nvPr/>
        </p:nvGrpSpPr>
        <p:grpSpPr>
          <a:xfrm>
            <a:off x="4676460" y="3475429"/>
            <a:ext cx="894900" cy="960300"/>
            <a:chOff x="1909065" y="3710101"/>
            <a:chExt cx="894900" cy="960300"/>
          </a:xfrm>
        </p:grpSpPr>
        <p:sp>
          <p:nvSpPr>
            <p:cNvPr id="148" name="Google Shape;148;g2dd1d1cd2be_0_62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g2dd1d1cd2be_0_62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Trading Post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g2dd1d1cd2be_0_62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151" name="Google Shape;151;g2dd1d1cd2be_0_62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152" name="Google Shape;152;g2dd1d1cd2be_0_62"/>
          <p:cNvGrpSpPr/>
          <p:nvPr/>
        </p:nvGrpSpPr>
        <p:grpSpPr>
          <a:xfrm>
            <a:off x="5896187" y="3450179"/>
            <a:ext cx="894900" cy="960300"/>
            <a:chOff x="1909065" y="3710101"/>
            <a:chExt cx="894900" cy="960300"/>
          </a:xfrm>
        </p:grpSpPr>
        <p:sp>
          <p:nvSpPr>
            <p:cNvPr id="153" name="Google Shape;153;g2dd1d1cd2be_0_62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g2dd1d1cd2be_0_62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Activities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g2dd1d1cd2be_0_62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156" name="Google Shape;156;g2dd1d1cd2be_0_62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157" name="Google Shape;157;g2dd1d1cd2be_0_62"/>
          <p:cNvGrpSpPr/>
          <p:nvPr/>
        </p:nvGrpSpPr>
        <p:grpSpPr>
          <a:xfrm>
            <a:off x="2237011" y="3467493"/>
            <a:ext cx="894900" cy="960300"/>
            <a:chOff x="1909065" y="3710101"/>
            <a:chExt cx="894900" cy="960300"/>
          </a:xfrm>
        </p:grpSpPr>
        <p:sp>
          <p:nvSpPr>
            <p:cNvPr id="158" name="Google Shape;158;g2dd1d1cd2be_0_62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g2dd1d1cd2be_0_62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Special Events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g2dd1d1cd2be_0_62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160" name="Google Shape;160;g2dd1d1cd2be_0_62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161" name="Google Shape;161;g2dd1d1cd2be_0_62"/>
          <p:cNvGrpSpPr/>
          <p:nvPr/>
        </p:nvGrpSpPr>
        <p:grpSpPr>
          <a:xfrm>
            <a:off x="3456727" y="3475429"/>
            <a:ext cx="894900" cy="960300"/>
            <a:chOff x="1909065" y="3714764"/>
            <a:chExt cx="894900" cy="960300"/>
          </a:xfrm>
        </p:grpSpPr>
        <p:sp>
          <p:nvSpPr>
            <p:cNvPr id="162" name="Google Shape;162;g2dd1d1cd2be_0_62"/>
            <p:cNvSpPr/>
            <p:nvPr/>
          </p:nvSpPr>
          <p:spPr>
            <a:xfrm>
              <a:off x="1909065" y="3714764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g2dd1d1cd2be_0_62"/>
            <p:cNvSpPr txBox="1"/>
            <p:nvPr/>
          </p:nvSpPr>
          <p:spPr>
            <a:xfrm>
              <a:off x="1909065" y="371574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Shows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g2dd1d1cd2be_0_62"/>
            <p:cNvSpPr/>
            <p:nvPr/>
          </p:nvSpPr>
          <p:spPr>
            <a:xfrm>
              <a:off x="1950771" y="3936849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165" name="Google Shape;165;g2dd1d1cd2be_0_62"/>
            <p:cNvSpPr/>
            <p:nvPr/>
          </p:nvSpPr>
          <p:spPr>
            <a:xfrm>
              <a:off x="1950771" y="4300879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cxnSp>
        <p:nvCxnSpPr>
          <p:cNvPr id="166" name="Google Shape;166;g2dd1d1cd2be_0_62"/>
          <p:cNvCxnSpPr>
            <a:stCxn id="119" idx="2"/>
            <a:endCxn id="163" idx="0"/>
          </p:cNvCxnSpPr>
          <p:nvPr/>
        </p:nvCxnSpPr>
        <p:spPr>
          <a:xfrm rot="5400000">
            <a:off x="3399827" y="2273463"/>
            <a:ext cx="1707300" cy="698700"/>
          </a:xfrm>
          <a:prstGeom prst="bentConnector3">
            <a:avLst>
              <a:gd fmla="val 85334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7" name="Google Shape;167;g2dd1d1cd2be_0_62"/>
          <p:cNvCxnSpPr>
            <a:endCxn id="149" idx="0"/>
          </p:cNvCxnSpPr>
          <p:nvPr/>
        </p:nvCxnSpPr>
        <p:spPr>
          <a:xfrm flipH="1" rot="-5400000">
            <a:off x="4009710" y="2362214"/>
            <a:ext cx="1707300" cy="521100"/>
          </a:xfrm>
          <a:prstGeom prst="bentConnector3">
            <a:avLst>
              <a:gd fmla="val 85337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8" name="Google Shape;168;g2dd1d1cd2be_0_62"/>
          <p:cNvCxnSpPr>
            <a:stCxn id="119" idx="2"/>
            <a:endCxn id="154" idx="0"/>
          </p:cNvCxnSpPr>
          <p:nvPr/>
        </p:nvCxnSpPr>
        <p:spPr>
          <a:xfrm flipH="1" rot="-5400000">
            <a:off x="4632227" y="1739763"/>
            <a:ext cx="1682100" cy="1740900"/>
          </a:xfrm>
          <a:prstGeom prst="bentConnector3">
            <a:avLst>
              <a:gd fmla="val 86613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3" name="Google Shape;173;g332bd6fb8ca_0_0"/>
          <p:cNvCxnSpPr/>
          <p:nvPr/>
        </p:nvCxnSpPr>
        <p:spPr>
          <a:xfrm rot="10800000">
            <a:off x="4577941" y="1397496"/>
            <a:ext cx="0" cy="497700"/>
          </a:xfrm>
          <a:prstGeom prst="straightConnector1">
            <a:avLst/>
          </a:prstGeom>
          <a:noFill/>
          <a:ln cap="flat" cmpd="sng" w="9525">
            <a:solidFill>
              <a:srgbClr val="20202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4" name="Google Shape;174;g332bd6fb8ca_0_0"/>
          <p:cNvSpPr/>
          <p:nvPr/>
        </p:nvSpPr>
        <p:spPr>
          <a:xfrm>
            <a:off x="-125" y="-1"/>
            <a:ext cx="9144000" cy="654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332bd6fb8ca_0_0"/>
          <p:cNvSpPr txBox="1"/>
          <p:nvPr/>
        </p:nvSpPr>
        <p:spPr>
          <a:xfrm>
            <a:off x="0" y="0"/>
            <a:ext cx="9144000" cy="6441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Section Conclave</a:t>
            </a:r>
            <a:endParaRPr b="0" i="0" sz="14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ORGANIZATIONAL CHART (divisional</a:t>
            </a:r>
            <a:r>
              <a:rPr lang="en-US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b="0" i="0" lang="en-US" sz="16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150-400 </a:t>
            </a:r>
            <a:r>
              <a:rPr lang="en-US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person</a:t>
            </a:r>
            <a:r>
              <a:rPr b="0" i="0" lang="en-US" sz="16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 Conclave)</a:t>
            </a:r>
            <a:endParaRPr b="0" i="0" sz="1600" u="none" cap="none" strike="noStrike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76" name="Google Shape;176;g332bd6fb8ca_0_0"/>
          <p:cNvSpPr/>
          <p:nvPr/>
        </p:nvSpPr>
        <p:spPr>
          <a:xfrm>
            <a:off x="6894616" y="787083"/>
            <a:ext cx="1671600" cy="10050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</a:t>
            </a:r>
            <a:endParaRPr b="0" i="0" sz="300" u="none" cap="none" strike="noStrike">
              <a:solidFill>
                <a:srgbClr val="0432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FF0000"/>
                </a:solidFill>
                <a:latin typeface="Ubuntu"/>
                <a:ea typeface="Ubuntu"/>
                <a:cs typeface="Ubuntu"/>
                <a:sym typeface="Ubuntu"/>
              </a:rPr>
              <a:t>Youth</a:t>
            </a:r>
            <a:endParaRPr b="0" i="0" sz="800" u="none" cap="none" strike="noStrike">
              <a:solidFill>
                <a:srgbClr val="FF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2FF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432FF"/>
                </a:solidFill>
                <a:latin typeface="Ubuntu"/>
                <a:ea typeface="Ubuntu"/>
                <a:cs typeface="Ubuntu"/>
                <a:sym typeface="Ubuntu"/>
              </a:rPr>
              <a:t>Adult</a:t>
            </a:r>
            <a:endParaRPr b="0" i="0" sz="800" u="none" cap="none" strike="noStrike">
              <a:solidFill>
                <a:srgbClr val="0432F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2FF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432F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Ubuntu"/>
              <a:buAutoNum type="arabicPeriod"/>
            </a:pP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Elected Position</a:t>
            </a:r>
            <a:endParaRPr b="0" i="0" sz="7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Ubuntu"/>
              <a:buAutoNum type="arabicPeriod"/>
            </a:pP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Appointed Position</a:t>
            </a:r>
            <a:endParaRPr b="0" i="0" sz="7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77" name="Google Shape;177;g332bd6fb8ca_0_0"/>
          <p:cNvSpPr txBox="1"/>
          <p:nvPr/>
        </p:nvSpPr>
        <p:spPr>
          <a:xfrm>
            <a:off x="6884850" y="865200"/>
            <a:ext cx="16617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KEY</a:t>
            </a:r>
            <a:r>
              <a:rPr b="1" i="0" lang="en-US" sz="1000" u="sng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b="1" i="0" lang="en-US" sz="1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</a:t>
            </a:r>
            <a:endParaRPr b="1" i="0" sz="1000" u="sng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g332bd6fb8ca_0_0"/>
          <p:cNvSpPr/>
          <p:nvPr/>
        </p:nvSpPr>
        <p:spPr>
          <a:xfrm>
            <a:off x="2648027" y="780063"/>
            <a:ext cx="3909600" cy="9891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g332bd6fb8ca_0_0"/>
          <p:cNvSpPr/>
          <p:nvPr/>
        </p:nvSpPr>
        <p:spPr>
          <a:xfrm>
            <a:off x="4636950" y="962875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Chief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80" name="Google Shape;180;g332bd6fb8ca_0_0"/>
          <p:cNvSpPr/>
          <p:nvPr/>
        </p:nvSpPr>
        <p:spPr>
          <a:xfrm>
            <a:off x="3158144" y="962869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Adviser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81" name="Google Shape;181;g332bd6fb8ca_0_0"/>
          <p:cNvSpPr/>
          <p:nvPr/>
        </p:nvSpPr>
        <p:spPr>
          <a:xfrm>
            <a:off x="3896263" y="1357749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Staff Adviser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82" name="Google Shape;182;g332bd6fb8ca_0_0"/>
          <p:cNvSpPr txBox="1"/>
          <p:nvPr/>
        </p:nvSpPr>
        <p:spPr>
          <a:xfrm>
            <a:off x="2648102" y="761175"/>
            <a:ext cx="39096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KEY THREE</a:t>
            </a:r>
            <a:endParaRPr b="1" i="0" sz="9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83" name="Google Shape;183;g332bd6fb8ca_0_0"/>
          <p:cNvSpPr txBox="1"/>
          <p:nvPr/>
        </p:nvSpPr>
        <p:spPr>
          <a:xfrm>
            <a:off x="7643075" y="98925"/>
            <a:ext cx="12603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1" sz="1000" u="none" cap="none" strike="noStrike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84" name="Google Shape;184;g332bd6fb8ca_0_0"/>
          <p:cNvSpPr/>
          <p:nvPr/>
        </p:nvSpPr>
        <p:spPr>
          <a:xfrm>
            <a:off x="5287625" y="2285826"/>
            <a:ext cx="1530600" cy="814200"/>
          </a:xfrm>
          <a:prstGeom prst="rect">
            <a:avLst/>
          </a:prstGeom>
          <a:solidFill>
            <a:srgbClr val="EEEEEE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g332bd6fb8ca_0_0"/>
          <p:cNvSpPr/>
          <p:nvPr/>
        </p:nvSpPr>
        <p:spPr>
          <a:xfrm>
            <a:off x="5377392" y="2374113"/>
            <a:ext cx="13512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Secretary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 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86" name="Google Shape;186;g332bd6fb8ca_0_0"/>
          <p:cNvSpPr/>
          <p:nvPr/>
        </p:nvSpPr>
        <p:spPr>
          <a:xfrm>
            <a:off x="5377380" y="2715888"/>
            <a:ext cx="13512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Associate Adviser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cxnSp>
        <p:nvCxnSpPr>
          <p:cNvPr id="187" name="Google Shape;187;g332bd6fb8ca_0_0"/>
          <p:cNvCxnSpPr/>
          <p:nvPr/>
        </p:nvCxnSpPr>
        <p:spPr>
          <a:xfrm>
            <a:off x="1195400" y="1890725"/>
            <a:ext cx="0" cy="3951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8" name="Google Shape;188;g332bd6fb8ca_0_0"/>
          <p:cNvSpPr/>
          <p:nvPr/>
        </p:nvSpPr>
        <p:spPr>
          <a:xfrm>
            <a:off x="382378" y="719760"/>
            <a:ext cx="1534200" cy="16071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332bd6fb8ca_0_0"/>
          <p:cNvSpPr txBox="1"/>
          <p:nvPr/>
        </p:nvSpPr>
        <p:spPr>
          <a:xfrm>
            <a:off x="378634" y="703107"/>
            <a:ext cx="15342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lang="en-US" sz="900">
                <a:latin typeface="Ubuntu"/>
                <a:ea typeface="Ubuntu"/>
                <a:cs typeface="Ubuntu"/>
                <a:sym typeface="Ubuntu"/>
              </a:rPr>
              <a:t>Logistics</a:t>
            </a:r>
            <a:endParaRPr b="1" i="0" sz="9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90" name="Google Shape;190;g332bd6fb8ca_0_0"/>
          <p:cNvSpPr/>
          <p:nvPr/>
        </p:nvSpPr>
        <p:spPr>
          <a:xfrm>
            <a:off x="480497" y="924208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700">
                <a:latin typeface="Ubuntu"/>
                <a:ea typeface="Ubuntu"/>
                <a:cs typeface="Ubuntu"/>
                <a:sym typeface="Ubuntu"/>
              </a:rPr>
              <a:t>Host Lodge </a:t>
            </a: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Coordinator</a:t>
            </a: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91" name="Google Shape;191;g332bd6fb8ca_0_0"/>
          <p:cNvSpPr/>
          <p:nvPr/>
        </p:nvSpPr>
        <p:spPr>
          <a:xfrm>
            <a:off x="472447" y="1269639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Host Lodge Chief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92" name="Google Shape;192;g332bd6fb8ca_0_0"/>
          <p:cNvSpPr/>
          <p:nvPr/>
        </p:nvSpPr>
        <p:spPr>
          <a:xfrm>
            <a:off x="468472" y="1954133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Host Lodge Adviser </a:t>
            </a:r>
            <a:r>
              <a:rPr b="0" baseline="3000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i="0" sz="800" u="none" cap="none" strike="noStrike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93" name="Google Shape;193;g332bd6fb8ca_0_0"/>
          <p:cNvSpPr/>
          <p:nvPr/>
        </p:nvSpPr>
        <p:spPr>
          <a:xfrm>
            <a:off x="472472" y="1615052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Adviser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94" name="Google Shape;194;g332bd6fb8ca_0_0"/>
          <p:cNvSpPr/>
          <p:nvPr/>
        </p:nvSpPr>
        <p:spPr>
          <a:xfrm>
            <a:off x="2200400" y="2265674"/>
            <a:ext cx="1534200" cy="8142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332bd6fb8ca_0_0"/>
          <p:cNvSpPr/>
          <p:nvPr/>
        </p:nvSpPr>
        <p:spPr>
          <a:xfrm>
            <a:off x="2290228" y="2341654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Vice Chief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96" name="Google Shape;196;g332bd6fb8ca_0_0"/>
          <p:cNvSpPr/>
          <p:nvPr/>
        </p:nvSpPr>
        <p:spPr>
          <a:xfrm>
            <a:off x="2290191" y="2695844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Associate Adviser </a:t>
            </a:r>
            <a:r>
              <a:rPr b="0" baseline="3000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cxnSp>
        <p:nvCxnSpPr>
          <p:cNvPr id="197" name="Google Shape;197;g332bd6fb8ca_0_0"/>
          <p:cNvCxnSpPr>
            <a:stCxn id="178" idx="1"/>
          </p:cNvCxnSpPr>
          <p:nvPr/>
        </p:nvCxnSpPr>
        <p:spPr>
          <a:xfrm rot="10800000">
            <a:off x="1909127" y="1274613"/>
            <a:ext cx="7389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8" name="Google Shape;198;g332bd6fb8ca_0_0"/>
          <p:cNvCxnSpPr/>
          <p:nvPr/>
        </p:nvCxnSpPr>
        <p:spPr>
          <a:xfrm rot="10800000">
            <a:off x="2967530" y="1878059"/>
            <a:ext cx="30837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9" name="Google Shape;199;g332bd6fb8ca_0_0"/>
          <p:cNvCxnSpPr>
            <a:endCxn id="194" idx="0"/>
          </p:cNvCxnSpPr>
          <p:nvPr/>
        </p:nvCxnSpPr>
        <p:spPr>
          <a:xfrm>
            <a:off x="2967500" y="1878074"/>
            <a:ext cx="0" cy="387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0" name="Google Shape;200;g332bd6fb8ca_0_0"/>
          <p:cNvCxnSpPr>
            <a:endCxn id="184" idx="0"/>
          </p:cNvCxnSpPr>
          <p:nvPr/>
        </p:nvCxnSpPr>
        <p:spPr>
          <a:xfrm>
            <a:off x="6047525" y="1866126"/>
            <a:ext cx="5400" cy="4197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01" name="Google Shape;201;g332bd6fb8ca_0_0"/>
          <p:cNvGrpSpPr/>
          <p:nvPr/>
        </p:nvGrpSpPr>
        <p:grpSpPr>
          <a:xfrm>
            <a:off x="4676460" y="3475429"/>
            <a:ext cx="894900" cy="960300"/>
            <a:chOff x="1909065" y="3710101"/>
            <a:chExt cx="894900" cy="960300"/>
          </a:xfrm>
        </p:grpSpPr>
        <p:sp>
          <p:nvSpPr>
            <p:cNvPr id="202" name="Google Shape;202;g332bd6fb8ca_0_0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g332bd6fb8ca_0_0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Trading Post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g332bd6fb8ca_0_0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05" name="Google Shape;205;g332bd6fb8ca_0_0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206" name="Google Shape;206;g332bd6fb8ca_0_0"/>
          <p:cNvGrpSpPr/>
          <p:nvPr/>
        </p:nvGrpSpPr>
        <p:grpSpPr>
          <a:xfrm>
            <a:off x="5605462" y="3475429"/>
            <a:ext cx="894900" cy="960300"/>
            <a:chOff x="1909065" y="3710101"/>
            <a:chExt cx="894900" cy="960300"/>
          </a:xfrm>
        </p:grpSpPr>
        <p:sp>
          <p:nvSpPr>
            <p:cNvPr id="207" name="Google Shape;207;g332bd6fb8ca_0_0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g332bd6fb8ca_0_0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Activities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g332bd6fb8ca_0_0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10" name="Google Shape;210;g332bd6fb8ca_0_0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211" name="Google Shape;211;g332bd6fb8ca_0_0"/>
          <p:cNvGrpSpPr/>
          <p:nvPr/>
        </p:nvGrpSpPr>
        <p:grpSpPr>
          <a:xfrm>
            <a:off x="6542203" y="3475429"/>
            <a:ext cx="894900" cy="960300"/>
            <a:chOff x="1909065" y="3710101"/>
            <a:chExt cx="894900" cy="960300"/>
          </a:xfrm>
        </p:grpSpPr>
        <p:sp>
          <p:nvSpPr>
            <p:cNvPr id="212" name="Google Shape;212;g332bd6fb8ca_0_0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g332bd6fb8ca_0_0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1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Communications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g332bd6fb8ca_0_0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15" name="Google Shape;215;g332bd6fb8ca_0_0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cxnSp>
        <p:nvCxnSpPr>
          <p:cNvPr id="216" name="Google Shape;216;g332bd6fb8ca_0_0"/>
          <p:cNvCxnSpPr>
            <a:stCxn id="194" idx="2"/>
          </p:cNvCxnSpPr>
          <p:nvPr/>
        </p:nvCxnSpPr>
        <p:spPr>
          <a:xfrm>
            <a:off x="2967500" y="3079874"/>
            <a:ext cx="0" cy="2331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7" name="Google Shape;217;g332bd6fb8ca_0_0"/>
          <p:cNvCxnSpPr>
            <a:stCxn id="184" idx="2"/>
          </p:cNvCxnSpPr>
          <p:nvPr/>
        </p:nvCxnSpPr>
        <p:spPr>
          <a:xfrm flipH="1">
            <a:off x="6051125" y="3100026"/>
            <a:ext cx="1800" cy="216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8" name="Google Shape;218;g332bd6fb8ca_0_0"/>
          <p:cNvCxnSpPr/>
          <p:nvPr/>
        </p:nvCxnSpPr>
        <p:spPr>
          <a:xfrm rot="10800000">
            <a:off x="2024012" y="3315067"/>
            <a:ext cx="902700" cy="15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9" name="Google Shape;219;g332bd6fb8ca_0_0"/>
          <p:cNvCxnSpPr/>
          <p:nvPr/>
        </p:nvCxnSpPr>
        <p:spPr>
          <a:xfrm>
            <a:off x="2016093" y="3315778"/>
            <a:ext cx="0" cy="1653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0" name="Google Shape;220;g332bd6fb8ca_0_0"/>
          <p:cNvCxnSpPr/>
          <p:nvPr/>
        </p:nvCxnSpPr>
        <p:spPr>
          <a:xfrm>
            <a:off x="2926712" y="3315751"/>
            <a:ext cx="9774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1" name="Google Shape;221;g332bd6fb8ca_0_0"/>
          <p:cNvCxnSpPr>
            <a:stCxn id="222" idx="0"/>
          </p:cNvCxnSpPr>
          <p:nvPr/>
        </p:nvCxnSpPr>
        <p:spPr>
          <a:xfrm rot="10800000">
            <a:off x="3904177" y="3315014"/>
            <a:ext cx="0" cy="1614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3" name="Google Shape;223;g332bd6fb8ca_0_0"/>
          <p:cNvCxnSpPr>
            <a:stCxn id="224" idx="0"/>
          </p:cNvCxnSpPr>
          <p:nvPr/>
        </p:nvCxnSpPr>
        <p:spPr>
          <a:xfrm rot="10800000">
            <a:off x="2967436" y="3315778"/>
            <a:ext cx="0" cy="1653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5" name="Google Shape;225;g332bd6fb8ca_0_0"/>
          <p:cNvCxnSpPr/>
          <p:nvPr/>
        </p:nvCxnSpPr>
        <p:spPr>
          <a:xfrm flipH="1">
            <a:off x="5124125" y="3303850"/>
            <a:ext cx="1876800" cy="7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6" name="Google Shape;226;g332bd6fb8ca_0_0"/>
          <p:cNvCxnSpPr>
            <a:endCxn id="207" idx="0"/>
          </p:cNvCxnSpPr>
          <p:nvPr/>
        </p:nvCxnSpPr>
        <p:spPr>
          <a:xfrm>
            <a:off x="6052912" y="3306829"/>
            <a:ext cx="0" cy="168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7" name="Google Shape;227;g332bd6fb8ca_0_0"/>
          <p:cNvCxnSpPr>
            <a:stCxn id="213" idx="0"/>
          </p:cNvCxnSpPr>
          <p:nvPr/>
        </p:nvCxnSpPr>
        <p:spPr>
          <a:xfrm rot="10800000">
            <a:off x="6989653" y="3315014"/>
            <a:ext cx="0" cy="1614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8" name="Google Shape;228;g332bd6fb8ca_0_0"/>
          <p:cNvCxnSpPr>
            <a:endCxn id="203" idx="0"/>
          </p:cNvCxnSpPr>
          <p:nvPr/>
        </p:nvCxnSpPr>
        <p:spPr>
          <a:xfrm>
            <a:off x="5123910" y="3306914"/>
            <a:ext cx="0" cy="1695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29" name="Google Shape;229;g332bd6fb8ca_0_0"/>
          <p:cNvGrpSpPr/>
          <p:nvPr/>
        </p:nvGrpSpPr>
        <p:grpSpPr>
          <a:xfrm>
            <a:off x="1568643" y="3480093"/>
            <a:ext cx="894900" cy="960300"/>
            <a:chOff x="2823465" y="3710101"/>
            <a:chExt cx="894900" cy="960300"/>
          </a:xfrm>
        </p:grpSpPr>
        <p:sp>
          <p:nvSpPr>
            <p:cNvPr id="230" name="Google Shape;230;g332bd6fb8ca_0_0"/>
            <p:cNvSpPr/>
            <p:nvPr/>
          </p:nvSpPr>
          <p:spPr>
            <a:xfrm>
              <a:off x="28234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g332bd6fb8ca_0_0"/>
            <p:cNvSpPr txBox="1"/>
            <p:nvPr/>
          </p:nvSpPr>
          <p:spPr>
            <a:xfrm>
              <a:off x="28234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Training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g332bd6fb8ca_0_0"/>
            <p:cNvSpPr/>
            <p:nvPr/>
          </p:nvSpPr>
          <p:spPr>
            <a:xfrm>
              <a:off x="28651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33" name="Google Shape;233;g332bd6fb8ca_0_0"/>
            <p:cNvSpPr/>
            <p:nvPr/>
          </p:nvSpPr>
          <p:spPr>
            <a:xfrm>
              <a:off x="28651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234" name="Google Shape;234;g332bd6fb8ca_0_0"/>
          <p:cNvGrpSpPr/>
          <p:nvPr/>
        </p:nvGrpSpPr>
        <p:grpSpPr>
          <a:xfrm>
            <a:off x="2519986" y="3480093"/>
            <a:ext cx="894900" cy="960300"/>
            <a:chOff x="1909065" y="3710101"/>
            <a:chExt cx="894900" cy="960300"/>
          </a:xfrm>
        </p:grpSpPr>
        <p:sp>
          <p:nvSpPr>
            <p:cNvPr id="235" name="Google Shape;235;g332bd6fb8ca_0_0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g332bd6fb8ca_0_0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Special Events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g332bd6fb8ca_0_0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37" name="Google Shape;237;g332bd6fb8ca_0_0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238" name="Google Shape;238;g332bd6fb8ca_0_0"/>
          <p:cNvGrpSpPr/>
          <p:nvPr/>
        </p:nvGrpSpPr>
        <p:grpSpPr>
          <a:xfrm>
            <a:off x="3456727" y="3475429"/>
            <a:ext cx="894900" cy="960300"/>
            <a:chOff x="1909065" y="3714764"/>
            <a:chExt cx="894900" cy="960300"/>
          </a:xfrm>
        </p:grpSpPr>
        <p:sp>
          <p:nvSpPr>
            <p:cNvPr id="239" name="Google Shape;239;g332bd6fb8ca_0_0"/>
            <p:cNvSpPr/>
            <p:nvPr/>
          </p:nvSpPr>
          <p:spPr>
            <a:xfrm>
              <a:off x="1909065" y="3714764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g332bd6fb8ca_0_0"/>
            <p:cNvSpPr txBox="1"/>
            <p:nvPr/>
          </p:nvSpPr>
          <p:spPr>
            <a:xfrm>
              <a:off x="1909065" y="371574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Shows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g332bd6fb8ca_0_0"/>
            <p:cNvSpPr/>
            <p:nvPr/>
          </p:nvSpPr>
          <p:spPr>
            <a:xfrm>
              <a:off x="1950771" y="3936849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41" name="Google Shape;241;g332bd6fb8ca_0_0"/>
            <p:cNvSpPr/>
            <p:nvPr/>
          </p:nvSpPr>
          <p:spPr>
            <a:xfrm>
              <a:off x="1950771" y="4300879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dd1d1cd2be_0_202"/>
          <p:cNvSpPr/>
          <p:nvPr/>
        </p:nvSpPr>
        <p:spPr>
          <a:xfrm>
            <a:off x="-125" y="-1"/>
            <a:ext cx="9144000" cy="654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2dd1d1cd2be_0_202"/>
          <p:cNvSpPr txBox="1"/>
          <p:nvPr/>
        </p:nvSpPr>
        <p:spPr>
          <a:xfrm>
            <a:off x="0" y="0"/>
            <a:ext cx="9144000" cy="6441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Section Conclave</a:t>
            </a:r>
            <a:endParaRPr b="0" i="0" sz="14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ORGANIZATIONAL CHART (d</a:t>
            </a:r>
            <a:r>
              <a:rPr lang="en-US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ecentralized</a:t>
            </a:r>
            <a:r>
              <a:rPr lang="en-US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b="0" i="0" lang="en-US" sz="16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150-400 </a:t>
            </a:r>
            <a:r>
              <a:rPr lang="en-US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person</a:t>
            </a:r>
            <a:r>
              <a:rPr b="0" i="0" lang="en-US" sz="16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 Conclave)</a:t>
            </a:r>
            <a:endParaRPr b="0" i="0" sz="1600" u="none" cap="none" strike="noStrike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48" name="Google Shape;248;g2dd1d1cd2be_0_202"/>
          <p:cNvSpPr/>
          <p:nvPr/>
        </p:nvSpPr>
        <p:spPr>
          <a:xfrm>
            <a:off x="6894616" y="787083"/>
            <a:ext cx="1671600" cy="10050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</a:t>
            </a:r>
            <a:endParaRPr b="0" i="0" sz="300" u="none" cap="none" strike="noStrike">
              <a:solidFill>
                <a:srgbClr val="0432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FF0000"/>
                </a:solidFill>
                <a:latin typeface="Ubuntu"/>
                <a:ea typeface="Ubuntu"/>
                <a:cs typeface="Ubuntu"/>
                <a:sym typeface="Ubuntu"/>
              </a:rPr>
              <a:t>Youth</a:t>
            </a:r>
            <a:endParaRPr b="0" i="0" sz="800" u="none" cap="none" strike="noStrike">
              <a:solidFill>
                <a:srgbClr val="FF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2FF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432FF"/>
                </a:solidFill>
                <a:latin typeface="Ubuntu"/>
                <a:ea typeface="Ubuntu"/>
                <a:cs typeface="Ubuntu"/>
                <a:sym typeface="Ubuntu"/>
              </a:rPr>
              <a:t>Adult</a:t>
            </a:r>
            <a:endParaRPr b="0" i="0" sz="800" u="none" cap="none" strike="noStrike">
              <a:solidFill>
                <a:srgbClr val="0432F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2FF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432F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Ubuntu"/>
              <a:buAutoNum type="arabicPeriod"/>
            </a:pP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Elected Position</a:t>
            </a:r>
            <a:endParaRPr b="0" i="0" sz="7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Ubuntu"/>
              <a:buAutoNum type="arabicPeriod"/>
            </a:pP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Appointed Position</a:t>
            </a:r>
            <a:endParaRPr b="0" i="0" sz="7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49" name="Google Shape;249;g2dd1d1cd2be_0_202"/>
          <p:cNvSpPr txBox="1"/>
          <p:nvPr/>
        </p:nvSpPr>
        <p:spPr>
          <a:xfrm>
            <a:off x="6884850" y="865200"/>
            <a:ext cx="16617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KEY</a:t>
            </a:r>
            <a:r>
              <a:rPr b="1" i="0" lang="en-US" sz="1000" u="sng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b="1" i="0" lang="en-US" sz="1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</a:t>
            </a:r>
            <a:endParaRPr b="1" i="0" sz="1000" u="sng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g2dd1d1cd2be_0_202"/>
          <p:cNvSpPr/>
          <p:nvPr/>
        </p:nvSpPr>
        <p:spPr>
          <a:xfrm>
            <a:off x="2648027" y="780063"/>
            <a:ext cx="3909600" cy="9891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g2dd1d1cd2be_0_202"/>
          <p:cNvSpPr/>
          <p:nvPr/>
        </p:nvSpPr>
        <p:spPr>
          <a:xfrm>
            <a:off x="4636950" y="962875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Chief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52" name="Google Shape;252;g2dd1d1cd2be_0_202"/>
          <p:cNvSpPr/>
          <p:nvPr/>
        </p:nvSpPr>
        <p:spPr>
          <a:xfrm>
            <a:off x="3158144" y="962869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Adviser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53" name="Google Shape;253;g2dd1d1cd2be_0_202"/>
          <p:cNvSpPr/>
          <p:nvPr/>
        </p:nvSpPr>
        <p:spPr>
          <a:xfrm>
            <a:off x="3896263" y="1357749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Staff Adviser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54" name="Google Shape;254;g2dd1d1cd2be_0_202"/>
          <p:cNvSpPr txBox="1"/>
          <p:nvPr/>
        </p:nvSpPr>
        <p:spPr>
          <a:xfrm>
            <a:off x="2648102" y="761175"/>
            <a:ext cx="39096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KEY THREE</a:t>
            </a:r>
            <a:endParaRPr b="1" i="0" sz="9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55" name="Google Shape;255;g2dd1d1cd2be_0_202"/>
          <p:cNvSpPr txBox="1"/>
          <p:nvPr/>
        </p:nvSpPr>
        <p:spPr>
          <a:xfrm>
            <a:off x="7643075" y="98925"/>
            <a:ext cx="12603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1" sz="1000" u="none" cap="none" strike="noStrike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56" name="Google Shape;256;g2dd1d1cd2be_0_202"/>
          <p:cNvSpPr/>
          <p:nvPr/>
        </p:nvSpPr>
        <p:spPr>
          <a:xfrm>
            <a:off x="5287625" y="2285826"/>
            <a:ext cx="1530600" cy="814200"/>
          </a:xfrm>
          <a:prstGeom prst="rect">
            <a:avLst/>
          </a:prstGeom>
          <a:solidFill>
            <a:srgbClr val="EEEEEE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g2dd1d1cd2be_0_202"/>
          <p:cNvSpPr/>
          <p:nvPr/>
        </p:nvSpPr>
        <p:spPr>
          <a:xfrm>
            <a:off x="5377392" y="2374113"/>
            <a:ext cx="13512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Secretary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 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58" name="Google Shape;258;g2dd1d1cd2be_0_202"/>
          <p:cNvSpPr/>
          <p:nvPr/>
        </p:nvSpPr>
        <p:spPr>
          <a:xfrm>
            <a:off x="5377380" y="2715888"/>
            <a:ext cx="13512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Associate Adviser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cxnSp>
        <p:nvCxnSpPr>
          <p:cNvPr id="259" name="Google Shape;259;g2dd1d1cd2be_0_202"/>
          <p:cNvCxnSpPr/>
          <p:nvPr/>
        </p:nvCxnSpPr>
        <p:spPr>
          <a:xfrm>
            <a:off x="1195400" y="1890725"/>
            <a:ext cx="0" cy="3951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0" name="Google Shape;260;g2dd1d1cd2be_0_202"/>
          <p:cNvSpPr/>
          <p:nvPr/>
        </p:nvSpPr>
        <p:spPr>
          <a:xfrm>
            <a:off x="382378" y="719760"/>
            <a:ext cx="1534200" cy="16071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g2dd1d1cd2be_0_202"/>
          <p:cNvSpPr txBox="1"/>
          <p:nvPr/>
        </p:nvSpPr>
        <p:spPr>
          <a:xfrm>
            <a:off x="378634" y="703107"/>
            <a:ext cx="15342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lang="en-US" sz="900">
                <a:latin typeface="Ubuntu"/>
                <a:ea typeface="Ubuntu"/>
                <a:cs typeface="Ubuntu"/>
                <a:sym typeface="Ubuntu"/>
              </a:rPr>
              <a:t>Logistics</a:t>
            </a:r>
            <a:endParaRPr b="1" i="0" sz="9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62" name="Google Shape;262;g2dd1d1cd2be_0_202"/>
          <p:cNvSpPr/>
          <p:nvPr/>
        </p:nvSpPr>
        <p:spPr>
          <a:xfrm>
            <a:off x="480497" y="924208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700">
                <a:latin typeface="Ubuntu"/>
                <a:ea typeface="Ubuntu"/>
                <a:cs typeface="Ubuntu"/>
                <a:sym typeface="Ubuntu"/>
              </a:rPr>
              <a:t>Host Lodge </a:t>
            </a: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Coordinator</a:t>
            </a: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63" name="Google Shape;263;g2dd1d1cd2be_0_202"/>
          <p:cNvSpPr/>
          <p:nvPr/>
        </p:nvSpPr>
        <p:spPr>
          <a:xfrm>
            <a:off x="472447" y="1269639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Host Lodge Chief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64" name="Google Shape;264;g2dd1d1cd2be_0_202"/>
          <p:cNvSpPr/>
          <p:nvPr/>
        </p:nvSpPr>
        <p:spPr>
          <a:xfrm>
            <a:off x="468472" y="1954133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Host Lodge Adviser </a:t>
            </a:r>
            <a:r>
              <a:rPr b="0" baseline="3000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i="0" sz="800" u="none" cap="none" strike="noStrike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65" name="Google Shape;265;g2dd1d1cd2be_0_202"/>
          <p:cNvSpPr/>
          <p:nvPr/>
        </p:nvSpPr>
        <p:spPr>
          <a:xfrm>
            <a:off x="472472" y="1615052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Adviser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66" name="Google Shape;266;g2dd1d1cd2be_0_202"/>
          <p:cNvSpPr/>
          <p:nvPr/>
        </p:nvSpPr>
        <p:spPr>
          <a:xfrm>
            <a:off x="2200400" y="2265674"/>
            <a:ext cx="1534200" cy="8142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2dd1d1cd2be_0_202"/>
          <p:cNvSpPr/>
          <p:nvPr/>
        </p:nvSpPr>
        <p:spPr>
          <a:xfrm>
            <a:off x="2290228" y="2341654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Vice Chief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68" name="Google Shape;268;g2dd1d1cd2be_0_202"/>
          <p:cNvSpPr/>
          <p:nvPr/>
        </p:nvSpPr>
        <p:spPr>
          <a:xfrm>
            <a:off x="2290191" y="2695844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Associate Adviser </a:t>
            </a:r>
            <a:r>
              <a:rPr b="0" baseline="3000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cxnSp>
        <p:nvCxnSpPr>
          <p:cNvPr id="269" name="Google Shape;269;g2dd1d1cd2be_0_202"/>
          <p:cNvCxnSpPr>
            <a:stCxn id="250" idx="1"/>
          </p:cNvCxnSpPr>
          <p:nvPr/>
        </p:nvCxnSpPr>
        <p:spPr>
          <a:xfrm rot="10800000">
            <a:off x="1909127" y="1274613"/>
            <a:ext cx="7389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0" name="Google Shape;270;g2dd1d1cd2be_0_202"/>
          <p:cNvCxnSpPr/>
          <p:nvPr/>
        </p:nvCxnSpPr>
        <p:spPr>
          <a:xfrm rot="10800000">
            <a:off x="2967530" y="1878059"/>
            <a:ext cx="30837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1" name="Google Shape;271;g2dd1d1cd2be_0_202"/>
          <p:cNvCxnSpPr>
            <a:endCxn id="266" idx="0"/>
          </p:cNvCxnSpPr>
          <p:nvPr/>
        </p:nvCxnSpPr>
        <p:spPr>
          <a:xfrm>
            <a:off x="2967500" y="1878074"/>
            <a:ext cx="0" cy="387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2" name="Google Shape;272;g2dd1d1cd2be_0_202"/>
          <p:cNvCxnSpPr>
            <a:endCxn id="256" idx="0"/>
          </p:cNvCxnSpPr>
          <p:nvPr/>
        </p:nvCxnSpPr>
        <p:spPr>
          <a:xfrm>
            <a:off x="6047525" y="1866126"/>
            <a:ext cx="5400" cy="4197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73" name="Google Shape;273;g2dd1d1cd2be_0_202"/>
          <p:cNvGrpSpPr/>
          <p:nvPr/>
        </p:nvGrpSpPr>
        <p:grpSpPr>
          <a:xfrm>
            <a:off x="4676460" y="3475429"/>
            <a:ext cx="894900" cy="960300"/>
            <a:chOff x="1909065" y="3710101"/>
            <a:chExt cx="894900" cy="960300"/>
          </a:xfrm>
        </p:grpSpPr>
        <p:sp>
          <p:nvSpPr>
            <p:cNvPr id="274" name="Google Shape;274;g2dd1d1cd2be_0_202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g2dd1d1cd2be_0_202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Trading Post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g2dd1d1cd2be_0_202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77" name="Google Shape;277;g2dd1d1cd2be_0_202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278" name="Google Shape;278;g2dd1d1cd2be_0_202"/>
          <p:cNvGrpSpPr/>
          <p:nvPr/>
        </p:nvGrpSpPr>
        <p:grpSpPr>
          <a:xfrm>
            <a:off x="5605462" y="3475429"/>
            <a:ext cx="894900" cy="960300"/>
            <a:chOff x="1909065" y="3710101"/>
            <a:chExt cx="894900" cy="960300"/>
          </a:xfrm>
        </p:grpSpPr>
        <p:sp>
          <p:nvSpPr>
            <p:cNvPr id="279" name="Google Shape;279;g2dd1d1cd2be_0_202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g2dd1d1cd2be_0_202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Activities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g2dd1d1cd2be_0_202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82" name="Google Shape;282;g2dd1d1cd2be_0_202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283" name="Google Shape;283;g2dd1d1cd2be_0_202"/>
          <p:cNvGrpSpPr/>
          <p:nvPr/>
        </p:nvGrpSpPr>
        <p:grpSpPr>
          <a:xfrm>
            <a:off x="6542203" y="3475429"/>
            <a:ext cx="894900" cy="960300"/>
            <a:chOff x="1909065" y="3710101"/>
            <a:chExt cx="894900" cy="960300"/>
          </a:xfrm>
        </p:grpSpPr>
        <p:sp>
          <p:nvSpPr>
            <p:cNvPr id="284" name="Google Shape;284;g2dd1d1cd2be_0_202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g2dd1d1cd2be_0_202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1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Communications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g2dd1d1cd2be_0_202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87" name="Google Shape;287;g2dd1d1cd2be_0_202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288" name="Google Shape;288;g2dd1d1cd2be_0_202"/>
          <p:cNvGrpSpPr/>
          <p:nvPr/>
        </p:nvGrpSpPr>
        <p:grpSpPr>
          <a:xfrm>
            <a:off x="1568643" y="3480093"/>
            <a:ext cx="894900" cy="960300"/>
            <a:chOff x="2823465" y="3710101"/>
            <a:chExt cx="894900" cy="960300"/>
          </a:xfrm>
        </p:grpSpPr>
        <p:sp>
          <p:nvSpPr>
            <p:cNvPr id="289" name="Google Shape;289;g2dd1d1cd2be_0_202"/>
            <p:cNvSpPr/>
            <p:nvPr/>
          </p:nvSpPr>
          <p:spPr>
            <a:xfrm>
              <a:off x="28234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g2dd1d1cd2be_0_202"/>
            <p:cNvSpPr txBox="1"/>
            <p:nvPr/>
          </p:nvSpPr>
          <p:spPr>
            <a:xfrm>
              <a:off x="28234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Training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g2dd1d1cd2be_0_202"/>
            <p:cNvSpPr/>
            <p:nvPr/>
          </p:nvSpPr>
          <p:spPr>
            <a:xfrm>
              <a:off x="28651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92" name="Google Shape;292;g2dd1d1cd2be_0_202"/>
            <p:cNvSpPr/>
            <p:nvPr/>
          </p:nvSpPr>
          <p:spPr>
            <a:xfrm>
              <a:off x="28651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293" name="Google Shape;293;g2dd1d1cd2be_0_202"/>
          <p:cNvGrpSpPr/>
          <p:nvPr/>
        </p:nvGrpSpPr>
        <p:grpSpPr>
          <a:xfrm>
            <a:off x="2519986" y="3480093"/>
            <a:ext cx="894900" cy="960300"/>
            <a:chOff x="1909065" y="3710101"/>
            <a:chExt cx="894900" cy="960300"/>
          </a:xfrm>
        </p:grpSpPr>
        <p:sp>
          <p:nvSpPr>
            <p:cNvPr id="294" name="Google Shape;294;g2dd1d1cd2be_0_202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g2dd1d1cd2be_0_202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Special Events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g2dd1d1cd2be_0_202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297" name="Google Shape;297;g2dd1d1cd2be_0_202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298" name="Google Shape;298;g2dd1d1cd2be_0_202"/>
          <p:cNvGrpSpPr/>
          <p:nvPr/>
        </p:nvGrpSpPr>
        <p:grpSpPr>
          <a:xfrm>
            <a:off x="3456727" y="3475429"/>
            <a:ext cx="894900" cy="960300"/>
            <a:chOff x="1909065" y="3714764"/>
            <a:chExt cx="894900" cy="960300"/>
          </a:xfrm>
        </p:grpSpPr>
        <p:sp>
          <p:nvSpPr>
            <p:cNvPr id="299" name="Google Shape;299;g2dd1d1cd2be_0_202"/>
            <p:cNvSpPr/>
            <p:nvPr/>
          </p:nvSpPr>
          <p:spPr>
            <a:xfrm>
              <a:off x="1909065" y="3714764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g2dd1d1cd2be_0_202"/>
            <p:cNvSpPr txBox="1"/>
            <p:nvPr/>
          </p:nvSpPr>
          <p:spPr>
            <a:xfrm>
              <a:off x="1909065" y="371574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Shows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g2dd1d1cd2be_0_202"/>
            <p:cNvSpPr/>
            <p:nvPr/>
          </p:nvSpPr>
          <p:spPr>
            <a:xfrm>
              <a:off x="1950771" y="3936849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302" name="Google Shape;302;g2dd1d1cd2be_0_202"/>
            <p:cNvSpPr/>
            <p:nvPr/>
          </p:nvSpPr>
          <p:spPr>
            <a:xfrm>
              <a:off x="1950771" y="4300879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cxnSp>
        <p:nvCxnSpPr>
          <p:cNvPr id="303" name="Google Shape;303;g2dd1d1cd2be_0_202"/>
          <p:cNvCxnSpPr>
            <a:stCxn id="250" idx="2"/>
            <a:endCxn id="290" idx="0"/>
          </p:cNvCxnSpPr>
          <p:nvPr/>
        </p:nvCxnSpPr>
        <p:spPr>
          <a:xfrm rot="5400000">
            <a:off x="2453627" y="1331763"/>
            <a:ext cx="1711800" cy="2586600"/>
          </a:xfrm>
          <a:prstGeom prst="bentConnector3">
            <a:avLst>
              <a:gd fmla="val 8575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4" name="Google Shape;304;g2dd1d1cd2be_0_202"/>
          <p:cNvCxnSpPr>
            <a:endCxn id="295" idx="0"/>
          </p:cNvCxnSpPr>
          <p:nvPr/>
        </p:nvCxnSpPr>
        <p:spPr>
          <a:xfrm rot="5400000">
            <a:off x="2929186" y="1807528"/>
            <a:ext cx="1711800" cy="1635300"/>
          </a:xfrm>
          <a:prstGeom prst="bentConnector3">
            <a:avLst>
              <a:gd fmla="val 85752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5" name="Google Shape;305;g2dd1d1cd2be_0_202"/>
          <p:cNvCxnSpPr>
            <a:endCxn id="300" idx="0"/>
          </p:cNvCxnSpPr>
          <p:nvPr/>
        </p:nvCxnSpPr>
        <p:spPr>
          <a:xfrm rot="5400000">
            <a:off x="3399877" y="2273414"/>
            <a:ext cx="1707300" cy="698700"/>
          </a:xfrm>
          <a:prstGeom prst="bentConnector3">
            <a:avLst>
              <a:gd fmla="val 85987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6" name="Google Shape;306;g2dd1d1cd2be_0_202"/>
          <p:cNvCxnSpPr>
            <a:stCxn id="250" idx="2"/>
            <a:endCxn id="285" idx="0"/>
          </p:cNvCxnSpPr>
          <p:nvPr/>
        </p:nvCxnSpPr>
        <p:spPr>
          <a:xfrm flipH="1" rot="-5400000">
            <a:off x="4942577" y="1429413"/>
            <a:ext cx="1707300" cy="2386800"/>
          </a:xfrm>
          <a:prstGeom prst="bentConnector3">
            <a:avLst>
              <a:gd fmla="val 85984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7" name="Google Shape;307;g2dd1d1cd2be_0_202"/>
          <p:cNvCxnSpPr>
            <a:endCxn id="280" idx="0"/>
          </p:cNvCxnSpPr>
          <p:nvPr/>
        </p:nvCxnSpPr>
        <p:spPr>
          <a:xfrm flipH="1" rot="-5400000">
            <a:off x="4474162" y="1897664"/>
            <a:ext cx="1707300" cy="1450200"/>
          </a:xfrm>
          <a:prstGeom prst="bentConnector3">
            <a:avLst>
              <a:gd fmla="val 85987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8" name="Google Shape;308;g2dd1d1cd2be_0_202"/>
          <p:cNvCxnSpPr>
            <a:stCxn id="250" idx="2"/>
            <a:endCxn id="275" idx="0"/>
          </p:cNvCxnSpPr>
          <p:nvPr/>
        </p:nvCxnSpPr>
        <p:spPr>
          <a:xfrm flipH="1" rot="-5400000">
            <a:off x="4009727" y="2362263"/>
            <a:ext cx="1707300" cy="521100"/>
          </a:xfrm>
          <a:prstGeom prst="bentConnector3">
            <a:avLst>
              <a:gd fmla="val 85984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3" name="Google Shape;313;g2e3f19df77c_0_0"/>
          <p:cNvCxnSpPr/>
          <p:nvPr/>
        </p:nvCxnSpPr>
        <p:spPr>
          <a:xfrm rot="10800000">
            <a:off x="4577941" y="1397496"/>
            <a:ext cx="0" cy="497700"/>
          </a:xfrm>
          <a:prstGeom prst="straightConnector1">
            <a:avLst/>
          </a:prstGeom>
          <a:noFill/>
          <a:ln cap="flat" cmpd="sng" w="9525">
            <a:solidFill>
              <a:srgbClr val="20202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4" name="Google Shape;314;g2e3f19df77c_0_0"/>
          <p:cNvSpPr/>
          <p:nvPr/>
        </p:nvSpPr>
        <p:spPr>
          <a:xfrm>
            <a:off x="-125" y="-1"/>
            <a:ext cx="9144000" cy="654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g2e3f19df77c_0_0"/>
          <p:cNvSpPr txBox="1"/>
          <p:nvPr/>
        </p:nvSpPr>
        <p:spPr>
          <a:xfrm>
            <a:off x="0" y="0"/>
            <a:ext cx="9144000" cy="6441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Section Conclave</a:t>
            </a:r>
            <a:endParaRPr b="0" i="0" sz="14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ORGANIZATIONAL CHART (divisional</a:t>
            </a:r>
            <a:r>
              <a:rPr lang="en-US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, 400+</a:t>
            </a:r>
            <a:r>
              <a:rPr b="0" i="0" lang="en-US" sz="16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person</a:t>
            </a:r>
            <a:r>
              <a:rPr b="0" i="0" lang="en-US" sz="16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 Conclave)</a:t>
            </a:r>
            <a:endParaRPr b="0" i="0" sz="1600" u="none" cap="none" strike="noStrike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16" name="Google Shape;316;g2e3f19df77c_0_0"/>
          <p:cNvSpPr/>
          <p:nvPr/>
        </p:nvSpPr>
        <p:spPr>
          <a:xfrm>
            <a:off x="6894616" y="787083"/>
            <a:ext cx="1671600" cy="10050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</a:t>
            </a:r>
            <a:endParaRPr b="0" i="0" sz="300" u="none" cap="none" strike="noStrike">
              <a:solidFill>
                <a:srgbClr val="0432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FF0000"/>
                </a:solidFill>
                <a:latin typeface="Ubuntu"/>
                <a:ea typeface="Ubuntu"/>
                <a:cs typeface="Ubuntu"/>
                <a:sym typeface="Ubuntu"/>
              </a:rPr>
              <a:t>Youth</a:t>
            </a:r>
            <a:endParaRPr b="0" i="0" sz="800" u="none" cap="none" strike="noStrike">
              <a:solidFill>
                <a:srgbClr val="FF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2FF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432FF"/>
                </a:solidFill>
                <a:latin typeface="Ubuntu"/>
                <a:ea typeface="Ubuntu"/>
                <a:cs typeface="Ubuntu"/>
                <a:sym typeface="Ubuntu"/>
              </a:rPr>
              <a:t>Adult</a:t>
            </a:r>
            <a:endParaRPr b="0" i="0" sz="800" u="none" cap="none" strike="noStrike">
              <a:solidFill>
                <a:srgbClr val="0432F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2FF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432F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Ubuntu"/>
              <a:buAutoNum type="arabicPeriod"/>
            </a:pP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Elected Position</a:t>
            </a:r>
            <a:endParaRPr b="0" i="0" sz="7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Ubuntu"/>
              <a:buAutoNum type="arabicPeriod"/>
            </a:pP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Appointed Position</a:t>
            </a:r>
            <a:endParaRPr b="0" i="0" sz="7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17" name="Google Shape;317;g2e3f19df77c_0_0"/>
          <p:cNvSpPr txBox="1"/>
          <p:nvPr/>
        </p:nvSpPr>
        <p:spPr>
          <a:xfrm>
            <a:off x="6884850" y="865200"/>
            <a:ext cx="16617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KEY</a:t>
            </a:r>
            <a:r>
              <a:rPr b="1" i="0" lang="en-US" sz="1000" u="sng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b="1" i="0" lang="en-US" sz="1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</a:t>
            </a:r>
            <a:endParaRPr b="1" i="0" sz="1000" u="sng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g2e3f19df77c_0_0"/>
          <p:cNvSpPr/>
          <p:nvPr/>
        </p:nvSpPr>
        <p:spPr>
          <a:xfrm>
            <a:off x="2648027" y="780063"/>
            <a:ext cx="3909600" cy="9891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2e3f19df77c_0_0"/>
          <p:cNvSpPr/>
          <p:nvPr/>
        </p:nvSpPr>
        <p:spPr>
          <a:xfrm>
            <a:off x="4636950" y="962875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Chief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20" name="Google Shape;320;g2e3f19df77c_0_0"/>
          <p:cNvSpPr/>
          <p:nvPr/>
        </p:nvSpPr>
        <p:spPr>
          <a:xfrm>
            <a:off x="3158144" y="962869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Adviser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21" name="Google Shape;321;g2e3f19df77c_0_0"/>
          <p:cNvSpPr/>
          <p:nvPr/>
        </p:nvSpPr>
        <p:spPr>
          <a:xfrm>
            <a:off x="3896263" y="1357749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Staff Adviser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22" name="Google Shape;322;g2e3f19df77c_0_0"/>
          <p:cNvSpPr txBox="1"/>
          <p:nvPr/>
        </p:nvSpPr>
        <p:spPr>
          <a:xfrm>
            <a:off x="2648102" y="761175"/>
            <a:ext cx="39096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KEY THREE</a:t>
            </a:r>
            <a:endParaRPr b="1" i="0" sz="9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23" name="Google Shape;323;g2e3f19df77c_0_0"/>
          <p:cNvSpPr txBox="1"/>
          <p:nvPr/>
        </p:nvSpPr>
        <p:spPr>
          <a:xfrm>
            <a:off x="7643075" y="98925"/>
            <a:ext cx="12603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1" sz="1000" u="none" cap="none" strike="noStrike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24" name="Google Shape;324;g2e3f19df77c_0_0"/>
          <p:cNvSpPr/>
          <p:nvPr/>
        </p:nvSpPr>
        <p:spPr>
          <a:xfrm>
            <a:off x="5287625" y="2285826"/>
            <a:ext cx="1530600" cy="814200"/>
          </a:xfrm>
          <a:prstGeom prst="rect">
            <a:avLst/>
          </a:prstGeom>
          <a:solidFill>
            <a:srgbClr val="EEEEEE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g2e3f19df77c_0_0"/>
          <p:cNvSpPr/>
          <p:nvPr/>
        </p:nvSpPr>
        <p:spPr>
          <a:xfrm>
            <a:off x="5377392" y="2374113"/>
            <a:ext cx="13512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Secretary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 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26" name="Google Shape;326;g2e3f19df77c_0_0"/>
          <p:cNvSpPr/>
          <p:nvPr/>
        </p:nvSpPr>
        <p:spPr>
          <a:xfrm>
            <a:off x="5377380" y="2715888"/>
            <a:ext cx="13512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Associate Adviser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cxnSp>
        <p:nvCxnSpPr>
          <p:cNvPr id="327" name="Google Shape;327;g2e3f19df77c_0_0"/>
          <p:cNvCxnSpPr/>
          <p:nvPr/>
        </p:nvCxnSpPr>
        <p:spPr>
          <a:xfrm>
            <a:off x="1195400" y="1890725"/>
            <a:ext cx="0" cy="3951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8" name="Google Shape;328;g2e3f19df77c_0_0"/>
          <p:cNvSpPr/>
          <p:nvPr/>
        </p:nvSpPr>
        <p:spPr>
          <a:xfrm>
            <a:off x="382378" y="719760"/>
            <a:ext cx="1534200" cy="16071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g2e3f19df77c_0_0"/>
          <p:cNvSpPr txBox="1"/>
          <p:nvPr/>
        </p:nvSpPr>
        <p:spPr>
          <a:xfrm>
            <a:off x="378634" y="703107"/>
            <a:ext cx="15342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lang="en-US" sz="900">
                <a:latin typeface="Ubuntu"/>
                <a:ea typeface="Ubuntu"/>
                <a:cs typeface="Ubuntu"/>
                <a:sym typeface="Ubuntu"/>
              </a:rPr>
              <a:t>Logistics</a:t>
            </a:r>
            <a:endParaRPr b="1" i="0" sz="9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30" name="Google Shape;330;g2e3f19df77c_0_0"/>
          <p:cNvSpPr/>
          <p:nvPr/>
        </p:nvSpPr>
        <p:spPr>
          <a:xfrm>
            <a:off x="480497" y="924208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700">
                <a:latin typeface="Ubuntu"/>
                <a:ea typeface="Ubuntu"/>
                <a:cs typeface="Ubuntu"/>
                <a:sym typeface="Ubuntu"/>
              </a:rPr>
              <a:t>Host Lodge </a:t>
            </a: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Coordinator</a:t>
            </a: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31" name="Google Shape;331;g2e3f19df77c_0_0"/>
          <p:cNvSpPr/>
          <p:nvPr/>
        </p:nvSpPr>
        <p:spPr>
          <a:xfrm>
            <a:off x="472447" y="1269639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Host Lodge Chief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32" name="Google Shape;332;g2e3f19df77c_0_0"/>
          <p:cNvSpPr/>
          <p:nvPr/>
        </p:nvSpPr>
        <p:spPr>
          <a:xfrm>
            <a:off x="468472" y="1954133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Host Lodge Adviser </a:t>
            </a:r>
            <a:r>
              <a:rPr b="0" baseline="3000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i="0" sz="800" u="none" cap="none" strike="noStrike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33" name="Google Shape;333;g2e3f19df77c_0_0"/>
          <p:cNvSpPr/>
          <p:nvPr/>
        </p:nvSpPr>
        <p:spPr>
          <a:xfrm>
            <a:off x="472472" y="1615052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Adviser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34" name="Google Shape;334;g2e3f19df77c_0_0"/>
          <p:cNvSpPr/>
          <p:nvPr/>
        </p:nvSpPr>
        <p:spPr>
          <a:xfrm>
            <a:off x="2200400" y="2265674"/>
            <a:ext cx="1534200" cy="8142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g2e3f19df77c_0_0"/>
          <p:cNvSpPr/>
          <p:nvPr/>
        </p:nvSpPr>
        <p:spPr>
          <a:xfrm>
            <a:off x="2290228" y="2341654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Vice Chief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36" name="Google Shape;336;g2e3f19df77c_0_0"/>
          <p:cNvSpPr/>
          <p:nvPr/>
        </p:nvSpPr>
        <p:spPr>
          <a:xfrm>
            <a:off x="2290191" y="2695844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Associate Adviser </a:t>
            </a:r>
            <a:r>
              <a:rPr b="0" baseline="3000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cxnSp>
        <p:nvCxnSpPr>
          <p:cNvPr id="337" name="Google Shape;337;g2e3f19df77c_0_0"/>
          <p:cNvCxnSpPr>
            <a:stCxn id="318" idx="1"/>
          </p:cNvCxnSpPr>
          <p:nvPr/>
        </p:nvCxnSpPr>
        <p:spPr>
          <a:xfrm rot="10800000">
            <a:off x="1909127" y="1274613"/>
            <a:ext cx="7389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8" name="Google Shape;338;g2e3f19df77c_0_0"/>
          <p:cNvCxnSpPr/>
          <p:nvPr/>
        </p:nvCxnSpPr>
        <p:spPr>
          <a:xfrm rot="10800000">
            <a:off x="2967530" y="1878059"/>
            <a:ext cx="30837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9" name="Google Shape;339;g2e3f19df77c_0_0"/>
          <p:cNvCxnSpPr>
            <a:endCxn id="334" idx="0"/>
          </p:cNvCxnSpPr>
          <p:nvPr/>
        </p:nvCxnSpPr>
        <p:spPr>
          <a:xfrm>
            <a:off x="2967500" y="1878074"/>
            <a:ext cx="0" cy="387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0" name="Google Shape;340;g2e3f19df77c_0_0"/>
          <p:cNvCxnSpPr>
            <a:endCxn id="324" idx="0"/>
          </p:cNvCxnSpPr>
          <p:nvPr/>
        </p:nvCxnSpPr>
        <p:spPr>
          <a:xfrm>
            <a:off x="6047525" y="1866126"/>
            <a:ext cx="5400" cy="4197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41" name="Google Shape;341;g2e3f19df77c_0_0"/>
          <p:cNvGrpSpPr/>
          <p:nvPr/>
        </p:nvGrpSpPr>
        <p:grpSpPr>
          <a:xfrm>
            <a:off x="4676450" y="3399181"/>
            <a:ext cx="894900" cy="814238"/>
            <a:chOff x="1909065" y="3710101"/>
            <a:chExt cx="894900" cy="960300"/>
          </a:xfrm>
        </p:grpSpPr>
        <p:sp>
          <p:nvSpPr>
            <p:cNvPr id="342" name="Google Shape;342;g2e3f19df77c_0_0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g2e3f19df77c_0_0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Trading Post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g2e3f19df77c_0_0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345" name="Google Shape;345;g2e3f19df77c_0_0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346" name="Google Shape;346;g2e3f19df77c_0_0"/>
          <p:cNvGrpSpPr/>
          <p:nvPr/>
        </p:nvGrpSpPr>
        <p:grpSpPr>
          <a:xfrm>
            <a:off x="5605450" y="3399181"/>
            <a:ext cx="894900" cy="814238"/>
            <a:chOff x="1909065" y="3710101"/>
            <a:chExt cx="894900" cy="960300"/>
          </a:xfrm>
        </p:grpSpPr>
        <p:sp>
          <p:nvSpPr>
            <p:cNvPr id="347" name="Google Shape;347;g2e3f19df77c_0_0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g2e3f19df77c_0_0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Activities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g2e3f19df77c_0_0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350" name="Google Shape;350;g2e3f19df77c_0_0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351" name="Google Shape;351;g2e3f19df77c_0_0"/>
          <p:cNvGrpSpPr/>
          <p:nvPr/>
        </p:nvGrpSpPr>
        <p:grpSpPr>
          <a:xfrm>
            <a:off x="6542200" y="3399181"/>
            <a:ext cx="894900" cy="814238"/>
            <a:chOff x="1909065" y="3710101"/>
            <a:chExt cx="894900" cy="960300"/>
          </a:xfrm>
        </p:grpSpPr>
        <p:sp>
          <p:nvSpPr>
            <p:cNvPr id="352" name="Google Shape;352;g2e3f19df77c_0_0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g2e3f19df77c_0_0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1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Communications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g2e3f19df77c_0_0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355" name="Google Shape;355;g2e3f19df77c_0_0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cxnSp>
        <p:nvCxnSpPr>
          <p:cNvPr id="356" name="Google Shape;356;g2e3f19df77c_0_0"/>
          <p:cNvCxnSpPr>
            <a:stCxn id="334" idx="2"/>
          </p:cNvCxnSpPr>
          <p:nvPr/>
        </p:nvCxnSpPr>
        <p:spPr>
          <a:xfrm>
            <a:off x="2967500" y="3079874"/>
            <a:ext cx="0" cy="1569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7" name="Google Shape;357;g2e3f19df77c_0_0"/>
          <p:cNvCxnSpPr/>
          <p:nvPr/>
        </p:nvCxnSpPr>
        <p:spPr>
          <a:xfrm flipH="1">
            <a:off x="6051125" y="3023826"/>
            <a:ext cx="1800" cy="216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8" name="Google Shape;358;g2e3f19df77c_0_0"/>
          <p:cNvCxnSpPr/>
          <p:nvPr/>
        </p:nvCxnSpPr>
        <p:spPr>
          <a:xfrm rot="10800000">
            <a:off x="2024012" y="3238867"/>
            <a:ext cx="902700" cy="15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9" name="Google Shape;359;g2e3f19df77c_0_0"/>
          <p:cNvCxnSpPr/>
          <p:nvPr/>
        </p:nvCxnSpPr>
        <p:spPr>
          <a:xfrm>
            <a:off x="2016093" y="3239578"/>
            <a:ext cx="0" cy="1653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0" name="Google Shape;360;g2e3f19df77c_0_0"/>
          <p:cNvCxnSpPr/>
          <p:nvPr/>
        </p:nvCxnSpPr>
        <p:spPr>
          <a:xfrm>
            <a:off x="2926712" y="3239551"/>
            <a:ext cx="9774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1" name="Google Shape;361;g2e3f19df77c_0_0"/>
          <p:cNvCxnSpPr>
            <a:stCxn id="362" idx="0"/>
          </p:cNvCxnSpPr>
          <p:nvPr/>
        </p:nvCxnSpPr>
        <p:spPr>
          <a:xfrm rot="10800000">
            <a:off x="3904175" y="3238713"/>
            <a:ext cx="0" cy="1614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3" name="Google Shape;363;g2e3f19df77c_0_0"/>
          <p:cNvCxnSpPr>
            <a:stCxn id="364" idx="0"/>
          </p:cNvCxnSpPr>
          <p:nvPr/>
        </p:nvCxnSpPr>
        <p:spPr>
          <a:xfrm rot="10800000">
            <a:off x="2967425" y="3239582"/>
            <a:ext cx="0" cy="1653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5" name="Google Shape;365;g2e3f19df77c_0_0"/>
          <p:cNvCxnSpPr/>
          <p:nvPr/>
        </p:nvCxnSpPr>
        <p:spPr>
          <a:xfrm flipH="1">
            <a:off x="5124125" y="3227650"/>
            <a:ext cx="1876800" cy="7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6" name="Google Shape;366;g2e3f19df77c_0_0"/>
          <p:cNvCxnSpPr>
            <a:endCxn id="347" idx="0"/>
          </p:cNvCxnSpPr>
          <p:nvPr/>
        </p:nvCxnSpPr>
        <p:spPr>
          <a:xfrm>
            <a:off x="6052900" y="3230581"/>
            <a:ext cx="0" cy="168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7" name="Google Shape;367;g2e3f19df77c_0_0"/>
          <p:cNvCxnSpPr>
            <a:stCxn id="353" idx="0"/>
          </p:cNvCxnSpPr>
          <p:nvPr/>
        </p:nvCxnSpPr>
        <p:spPr>
          <a:xfrm rot="10800000">
            <a:off x="6989650" y="3238616"/>
            <a:ext cx="0" cy="1614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8" name="Google Shape;368;g2e3f19df77c_0_0"/>
          <p:cNvCxnSpPr>
            <a:endCxn id="343" idx="0"/>
          </p:cNvCxnSpPr>
          <p:nvPr/>
        </p:nvCxnSpPr>
        <p:spPr>
          <a:xfrm>
            <a:off x="5123900" y="3230516"/>
            <a:ext cx="0" cy="1695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69" name="Google Shape;369;g2e3f19df77c_0_0"/>
          <p:cNvGrpSpPr/>
          <p:nvPr/>
        </p:nvGrpSpPr>
        <p:grpSpPr>
          <a:xfrm>
            <a:off x="1568650" y="3404047"/>
            <a:ext cx="894900" cy="814238"/>
            <a:chOff x="2823465" y="3710101"/>
            <a:chExt cx="894900" cy="960300"/>
          </a:xfrm>
        </p:grpSpPr>
        <p:sp>
          <p:nvSpPr>
            <p:cNvPr id="370" name="Google Shape;370;g2e3f19df77c_0_0"/>
            <p:cNvSpPr/>
            <p:nvPr/>
          </p:nvSpPr>
          <p:spPr>
            <a:xfrm>
              <a:off x="28234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g2e3f19df77c_0_0"/>
            <p:cNvSpPr txBox="1"/>
            <p:nvPr/>
          </p:nvSpPr>
          <p:spPr>
            <a:xfrm>
              <a:off x="28234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Training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g2e3f19df77c_0_0"/>
            <p:cNvSpPr/>
            <p:nvPr/>
          </p:nvSpPr>
          <p:spPr>
            <a:xfrm>
              <a:off x="28651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373" name="Google Shape;373;g2e3f19df77c_0_0"/>
            <p:cNvSpPr/>
            <p:nvPr/>
          </p:nvSpPr>
          <p:spPr>
            <a:xfrm>
              <a:off x="28651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374" name="Google Shape;374;g2e3f19df77c_0_0"/>
          <p:cNvGrpSpPr/>
          <p:nvPr/>
        </p:nvGrpSpPr>
        <p:grpSpPr>
          <a:xfrm>
            <a:off x="2519975" y="3404047"/>
            <a:ext cx="894900" cy="814238"/>
            <a:chOff x="1909065" y="3710101"/>
            <a:chExt cx="894900" cy="960300"/>
          </a:xfrm>
        </p:grpSpPr>
        <p:sp>
          <p:nvSpPr>
            <p:cNvPr id="375" name="Google Shape;375;g2e3f19df77c_0_0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g2e3f19df77c_0_0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Special Events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g2e3f19df77c_0_0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377" name="Google Shape;377;g2e3f19df77c_0_0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378" name="Google Shape;378;g2e3f19df77c_0_0"/>
          <p:cNvGrpSpPr/>
          <p:nvPr/>
        </p:nvGrpSpPr>
        <p:grpSpPr>
          <a:xfrm>
            <a:off x="3456725" y="3399277"/>
            <a:ext cx="894900" cy="814238"/>
            <a:chOff x="1909065" y="3714764"/>
            <a:chExt cx="894900" cy="960300"/>
          </a:xfrm>
        </p:grpSpPr>
        <p:sp>
          <p:nvSpPr>
            <p:cNvPr id="379" name="Google Shape;379;g2e3f19df77c_0_0"/>
            <p:cNvSpPr/>
            <p:nvPr/>
          </p:nvSpPr>
          <p:spPr>
            <a:xfrm>
              <a:off x="1909065" y="3714764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g2e3f19df77c_0_0"/>
            <p:cNvSpPr txBox="1"/>
            <p:nvPr/>
          </p:nvSpPr>
          <p:spPr>
            <a:xfrm>
              <a:off x="1909065" y="371574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Shows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g2e3f19df77c_0_0"/>
            <p:cNvSpPr/>
            <p:nvPr/>
          </p:nvSpPr>
          <p:spPr>
            <a:xfrm>
              <a:off x="1950771" y="3936849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381" name="Google Shape;381;g2e3f19df77c_0_0"/>
            <p:cNvSpPr/>
            <p:nvPr/>
          </p:nvSpPr>
          <p:spPr>
            <a:xfrm>
              <a:off x="1950771" y="4300879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382" name="Google Shape;382;g2e3f19df77c_0_0"/>
          <p:cNvGrpSpPr/>
          <p:nvPr/>
        </p:nvGrpSpPr>
        <p:grpSpPr>
          <a:xfrm>
            <a:off x="617325" y="3399372"/>
            <a:ext cx="894900" cy="814238"/>
            <a:chOff x="1909065" y="3710101"/>
            <a:chExt cx="894900" cy="960300"/>
          </a:xfrm>
        </p:grpSpPr>
        <p:sp>
          <p:nvSpPr>
            <p:cNvPr id="383" name="Google Shape;383;g2e3f19df77c_0_0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g2e3f19df77c_0_0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-US" sz="8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S</a:t>
              </a:r>
              <a:r>
                <a:rPr b="1" lang="en-US" sz="800">
                  <a:latin typeface="Ubuntu"/>
                  <a:ea typeface="Ubuntu"/>
                  <a:cs typeface="Ubuntu"/>
                  <a:sym typeface="Ubuntu"/>
                </a:rPr>
                <a:t>ervice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g2e3f19df77c_0_0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386" name="Google Shape;386;g2e3f19df77c_0_0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387" name="Google Shape;387;g2e3f19df77c_0_0"/>
          <p:cNvGrpSpPr/>
          <p:nvPr/>
        </p:nvGrpSpPr>
        <p:grpSpPr>
          <a:xfrm>
            <a:off x="7478950" y="3399179"/>
            <a:ext cx="894900" cy="814238"/>
            <a:chOff x="1909065" y="3710101"/>
            <a:chExt cx="894900" cy="960300"/>
          </a:xfrm>
        </p:grpSpPr>
        <p:sp>
          <p:nvSpPr>
            <p:cNvPr id="388" name="Google Shape;388;g2e3f19df77c_0_0"/>
            <p:cNvSpPr/>
            <p:nvPr/>
          </p:nvSpPr>
          <p:spPr>
            <a:xfrm>
              <a:off x="19090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g2e3f19df77c_0_0"/>
            <p:cNvSpPr txBox="1"/>
            <p:nvPr/>
          </p:nvSpPr>
          <p:spPr>
            <a:xfrm>
              <a:off x="1909065" y="3711086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800">
                  <a:latin typeface="Ubuntu"/>
                  <a:ea typeface="Ubuntu"/>
                  <a:cs typeface="Ubuntu"/>
                  <a:sym typeface="Ubuntu"/>
                </a:rPr>
                <a:t>Competitions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g2e3f19df77c_0_0"/>
            <p:cNvSpPr/>
            <p:nvPr/>
          </p:nvSpPr>
          <p:spPr>
            <a:xfrm>
              <a:off x="1950771" y="393218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391" name="Google Shape;391;g2e3f19df77c_0_0"/>
            <p:cNvSpPr/>
            <p:nvPr/>
          </p:nvSpPr>
          <p:spPr>
            <a:xfrm>
              <a:off x="1950771" y="4296216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392" name="Google Shape;392;g2e3f19df77c_0_0"/>
          <p:cNvGrpSpPr/>
          <p:nvPr/>
        </p:nvGrpSpPr>
        <p:grpSpPr>
          <a:xfrm>
            <a:off x="6542200" y="4273752"/>
            <a:ext cx="894900" cy="814238"/>
            <a:chOff x="1909065" y="3714764"/>
            <a:chExt cx="894900" cy="960300"/>
          </a:xfrm>
        </p:grpSpPr>
        <p:sp>
          <p:nvSpPr>
            <p:cNvPr id="393" name="Google Shape;393;g2e3f19df77c_0_0"/>
            <p:cNvSpPr/>
            <p:nvPr/>
          </p:nvSpPr>
          <p:spPr>
            <a:xfrm>
              <a:off x="1909065" y="3714764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g2e3f19df77c_0_0"/>
            <p:cNvSpPr txBox="1"/>
            <p:nvPr/>
          </p:nvSpPr>
          <p:spPr>
            <a:xfrm>
              <a:off x="1909065" y="371574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800">
                  <a:latin typeface="Ubuntu"/>
                  <a:ea typeface="Ubuntu"/>
                  <a:cs typeface="Ubuntu"/>
                  <a:sym typeface="Ubuntu"/>
                </a:rPr>
                <a:t>OAHA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g2e3f19df77c_0_0"/>
            <p:cNvSpPr/>
            <p:nvPr/>
          </p:nvSpPr>
          <p:spPr>
            <a:xfrm>
              <a:off x="1950771" y="3936849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396" name="Google Shape;396;g2e3f19df77c_0_0"/>
            <p:cNvSpPr/>
            <p:nvPr/>
          </p:nvSpPr>
          <p:spPr>
            <a:xfrm>
              <a:off x="1950771" y="4300879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397" name="Google Shape;397;g2e3f19df77c_0_0"/>
          <p:cNvGrpSpPr/>
          <p:nvPr/>
        </p:nvGrpSpPr>
        <p:grpSpPr>
          <a:xfrm>
            <a:off x="5602775" y="4273752"/>
            <a:ext cx="894900" cy="814238"/>
            <a:chOff x="1909065" y="3714764"/>
            <a:chExt cx="894900" cy="960300"/>
          </a:xfrm>
        </p:grpSpPr>
        <p:sp>
          <p:nvSpPr>
            <p:cNvPr id="398" name="Google Shape;398;g2e3f19df77c_0_0"/>
            <p:cNvSpPr/>
            <p:nvPr/>
          </p:nvSpPr>
          <p:spPr>
            <a:xfrm>
              <a:off x="1909065" y="3714764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g2e3f19df77c_0_0"/>
            <p:cNvSpPr txBox="1"/>
            <p:nvPr/>
          </p:nvSpPr>
          <p:spPr>
            <a:xfrm>
              <a:off x="1909065" y="371574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700">
                  <a:latin typeface="Ubuntu"/>
                  <a:ea typeface="Ubuntu"/>
                  <a:cs typeface="Ubuntu"/>
                  <a:sym typeface="Ubuntu"/>
                </a:rPr>
                <a:t>Adult Amusement</a:t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g2e3f19df77c_0_0"/>
            <p:cNvSpPr/>
            <p:nvPr/>
          </p:nvSpPr>
          <p:spPr>
            <a:xfrm>
              <a:off x="1950765" y="3985604"/>
              <a:ext cx="813300" cy="2556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01" name="Google Shape;401;g2e3f19df77c_0_0"/>
            <p:cNvSpPr/>
            <p:nvPr/>
          </p:nvSpPr>
          <p:spPr>
            <a:xfrm>
              <a:off x="1950771" y="4300879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02" name="Google Shape;402;g2e3f19df77c_0_0"/>
          <p:cNvGrpSpPr/>
          <p:nvPr/>
        </p:nvGrpSpPr>
        <p:grpSpPr>
          <a:xfrm>
            <a:off x="2520050" y="4273752"/>
            <a:ext cx="894900" cy="814238"/>
            <a:chOff x="1909065" y="3714764"/>
            <a:chExt cx="894900" cy="960300"/>
          </a:xfrm>
        </p:grpSpPr>
        <p:sp>
          <p:nvSpPr>
            <p:cNvPr id="403" name="Google Shape;403;g2e3f19df77c_0_0"/>
            <p:cNvSpPr/>
            <p:nvPr/>
          </p:nvSpPr>
          <p:spPr>
            <a:xfrm>
              <a:off x="1909065" y="3714764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g2e3f19df77c_0_0"/>
            <p:cNvSpPr txBox="1"/>
            <p:nvPr/>
          </p:nvSpPr>
          <p:spPr>
            <a:xfrm>
              <a:off x="1909065" y="371574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800">
                  <a:latin typeface="Ubuntu"/>
                  <a:ea typeface="Ubuntu"/>
                  <a:cs typeface="Ubuntu"/>
                  <a:sym typeface="Ubuntu"/>
                </a:rPr>
                <a:t>Receptions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g2e3f19df77c_0_0"/>
            <p:cNvSpPr/>
            <p:nvPr/>
          </p:nvSpPr>
          <p:spPr>
            <a:xfrm>
              <a:off x="1950771" y="3936849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06" name="Google Shape;406;g2e3f19df77c_0_0"/>
            <p:cNvSpPr/>
            <p:nvPr/>
          </p:nvSpPr>
          <p:spPr>
            <a:xfrm>
              <a:off x="1950771" y="4300879"/>
              <a:ext cx="813300" cy="304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07" name="Google Shape;407;g2e3f19df77c_0_0"/>
          <p:cNvGrpSpPr/>
          <p:nvPr/>
        </p:nvGrpSpPr>
        <p:grpSpPr>
          <a:xfrm>
            <a:off x="1568650" y="4273752"/>
            <a:ext cx="894900" cy="814238"/>
            <a:chOff x="1909065" y="3714764"/>
            <a:chExt cx="894900" cy="960300"/>
          </a:xfrm>
        </p:grpSpPr>
        <p:sp>
          <p:nvSpPr>
            <p:cNvPr id="408" name="Google Shape;408;g2e3f19df77c_0_0"/>
            <p:cNvSpPr/>
            <p:nvPr/>
          </p:nvSpPr>
          <p:spPr>
            <a:xfrm>
              <a:off x="1909065" y="3714764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g2e3f19df77c_0_0"/>
            <p:cNvSpPr txBox="1"/>
            <p:nvPr/>
          </p:nvSpPr>
          <p:spPr>
            <a:xfrm>
              <a:off x="1909065" y="381786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700">
                  <a:latin typeface="Ubuntu"/>
                  <a:ea typeface="Ubuntu"/>
                  <a:cs typeface="Ubuntu"/>
                  <a:sym typeface="Ubuntu"/>
                </a:rPr>
                <a:t>Inductions And Ceremonial Events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g2e3f19df77c_0_0"/>
            <p:cNvSpPr/>
            <p:nvPr/>
          </p:nvSpPr>
          <p:spPr>
            <a:xfrm>
              <a:off x="1950765" y="4129516"/>
              <a:ext cx="813300" cy="1851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11" name="Google Shape;411;g2e3f19df77c_0_0"/>
            <p:cNvSpPr/>
            <p:nvPr/>
          </p:nvSpPr>
          <p:spPr>
            <a:xfrm>
              <a:off x="1950765" y="4405173"/>
              <a:ext cx="813300" cy="1998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2e3f19df77c_0_139"/>
          <p:cNvSpPr/>
          <p:nvPr/>
        </p:nvSpPr>
        <p:spPr>
          <a:xfrm>
            <a:off x="-125" y="-1"/>
            <a:ext cx="9144000" cy="654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g2e3f19df77c_0_139"/>
          <p:cNvSpPr txBox="1"/>
          <p:nvPr/>
        </p:nvSpPr>
        <p:spPr>
          <a:xfrm>
            <a:off x="0" y="0"/>
            <a:ext cx="9144000" cy="644100"/>
          </a:xfrm>
          <a:prstGeom prst="rect">
            <a:avLst/>
          </a:prstGeom>
          <a:solidFill>
            <a:srgbClr val="E318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Section Conclave</a:t>
            </a:r>
            <a:endParaRPr b="0" i="0" sz="14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ORGANIZATIONAL CHART (d</a:t>
            </a:r>
            <a:r>
              <a:rPr lang="en-US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ecentralized, 400+</a:t>
            </a:r>
            <a:r>
              <a:rPr b="0" i="0" lang="en-US" sz="16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person</a:t>
            </a:r>
            <a:r>
              <a:rPr b="0" i="0" lang="en-US" sz="16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 Conclave)</a:t>
            </a:r>
            <a:endParaRPr b="0" i="0" sz="1600" u="none" cap="none" strike="noStrike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18" name="Google Shape;418;g2e3f19df77c_0_139"/>
          <p:cNvSpPr/>
          <p:nvPr/>
        </p:nvSpPr>
        <p:spPr>
          <a:xfrm>
            <a:off x="6894616" y="787083"/>
            <a:ext cx="1671600" cy="10050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</a:t>
            </a:r>
            <a:endParaRPr b="0" i="0" sz="300" u="none" cap="none" strike="noStrike">
              <a:solidFill>
                <a:srgbClr val="0432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FF0000"/>
                </a:solidFill>
                <a:latin typeface="Ubuntu"/>
                <a:ea typeface="Ubuntu"/>
                <a:cs typeface="Ubuntu"/>
                <a:sym typeface="Ubuntu"/>
              </a:rPr>
              <a:t>Youth</a:t>
            </a:r>
            <a:endParaRPr b="0" i="0" sz="800" u="none" cap="none" strike="noStrike">
              <a:solidFill>
                <a:srgbClr val="FF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2FF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432FF"/>
                </a:solidFill>
                <a:latin typeface="Ubuntu"/>
                <a:ea typeface="Ubuntu"/>
                <a:cs typeface="Ubuntu"/>
                <a:sym typeface="Ubuntu"/>
              </a:rPr>
              <a:t>Adult</a:t>
            </a:r>
            <a:endParaRPr b="0" i="0" sz="800" u="none" cap="none" strike="noStrike">
              <a:solidFill>
                <a:srgbClr val="0432F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2FF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432F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Ubuntu"/>
              <a:buAutoNum type="arabicPeriod"/>
            </a:pP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Elected Position</a:t>
            </a:r>
            <a:endParaRPr b="0" i="0" sz="7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Ubuntu"/>
              <a:buAutoNum type="arabicPeriod"/>
            </a:pP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Appointed Position</a:t>
            </a:r>
            <a:endParaRPr b="0" i="0" sz="7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19" name="Google Shape;419;g2e3f19df77c_0_139"/>
          <p:cNvSpPr txBox="1"/>
          <p:nvPr/>
        </p:nvSpPr>
        <p:spPr>
          <a:xfrm>
            <a:off x="6884850" y="865200"/>
            <a:ext cx="16617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KEY</a:t>
            </a:r>
            <a:r>
              <a:rPr b="1" i="0" lang="en-US" sz="1000" u="sng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b="1" i="0" lang="en-US" sz="1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</a:t>
            </a:r>
            <a:endParaRPr b="1" i="0" sz="1000" u="sng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g2e3f19df77c_0_139"/>
          <p:cNvSpPr/>
          <p:nvPr/>
        </p:nvSpPr>
        <p:spPr>
          <a:xfrm>
            <a:off x="2648027" y="780063"/>
            <a:ext cx="3909600" cy="9891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g2e3f19df77c_0_139"/>
          <p:cNvSpPr/>
          <p:nvPr/>
        </p:nvSpPr>
        <p:spPr>
          <a:xfrm>
            <a:off x="4636950" y="962875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Chief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22" name="Google Shape;422;g2e3f19df77c_0_139"/>
          <p:cNvSpPr/>
          <p:nvPr/>
        </p:nvSpPr>
        <p:spPr>
          <a:xfrm>
            <a:off x="3158144" y="962869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Adviser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23" name="Google Shape;423;g2e3f19df77c_0_139"/>
          <p:cNvSpPr/>
          <p:nvPr/>
        </p:nvSpPr>
        <p:spPr>
          <a:xfrm>
            <a:off x="3896263" y="1357749"/>
            <a:ext cx="1351200" cy="321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Staff Adviser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24" name="Google Shape;424;g2e3f19df77c_0_139"/>
          <p:cNvSpPr txBox="1"/>
          <p:nvPr/>
        </p:nvSpPr>
        <p:spPr>
          <a:xfrm>
            <a:off x="2648102" y="761175"/>
            <a:ext cx="39096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KEY THREE</a:t>
            </a:r>
            <a:endParaRPr b="1" i="0" sz="9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25" name="Google Shape;425;g2e3f19df77c_0_139"/>
          <p:cNvSpPr txBox="1"/>
          <p:nvPr/>
        </p:nvSpPr>
        <p:spPr>
          <a:xfrm>
            <a:off x="7643075" y="98925"/>
            <a:ext cx="12603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1" sz="1000" u="none" cap="none" strike="noStrike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26" name="Google Shape;426;g2e3f19df77c_0_139"/>
          <p:cNvSpPr/>
          <p:nvPr/>
        </p:nvSpPr>
        <p:spPr>
          <a:xfrm>
            <a:off x="5267925" y="1960876"/>
            <a:ext cx="1530600" cy="814200"/>
          </a:xfrm>
          <a:prstGeom prst="rect">
            <a:avLst/>
          </a:prstGeom>
          <a:solidFill>
            <a:srgbClr val="EEEEEE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g2e3f19df77c_0_139"/>
          <p:cNvSpPr/>
          <p:nvPr/>
        </p:nvSpPr>
        <p:spPr>
          <a:xfrm>
            <a:off x="5357692" y="2049163"/>
            <a:ext cx="13512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Secretary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 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28" name="Google Shape;428;g2e3f19df77c_0_139"/>
          <p:cNvSpPr/>
          <p:nvPr/>
        </p:nvSpPr>
        <p:spPr>
          <a:xfrm>
            <a:off x="5357680" y="2390938"/>
            <a:ext cx="13512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Associate Adviser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cxnSp>
        <p:nvCxnSpPr>
          <p:cNvPr id="429" name="Google Shape;429;g2e3f19df77c_0_139"/>
          <p:cNvCxnSpPr/>
          <p:nvPr/>
        </p:nvCxnSpPr>
        <p:spPr>
          <a:xfrm>
            <a:off x="1195400" y="1890725"/>
            <a:ext cx="0" cy="3951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0" name="Google Shape;430;g2e3f19df77c_0_139"/>
          <p:cNvSpPr/>
          <p:nvPr/>
        </p:nvSpPr>
        <p:spPr>
          <a:xfrm>
            <a:off x="382378" y="719760"/>
            <a:ext cx="1534200" cy="16071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g2e3f19df77c_0_139"/>
          <p:cNvSpPr txBox="1"/>
          <p:nvPr/>
        </p:nvSpPr>
        <p:spPr>
          <a:xfrm>
            <a:off x="378634" y="703107"/>
            <a:ext cx="15342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lang="en-US" sz="900">
                <a:latin typeface="Ubuntu"/>
                <a:ea typeface="Ubuntu"/>
                <a:cs typeface="Ubuntu"/>
                <a:sym typeface="Ubuntu"/>
              </a:rPr>
              <a:t>Logistics</a:t>
            </a:r>
            <a:endParaRPr b="1" i="0" sz="9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32" name="Google Shape;432;g2e3f19df77c_0_139"/>
          <p:cNvSpPr/>
          <p:nvPr/>
        </p:nvSpPr>
        <p:spPr>
          <a:xfrm>
            <a:off x="480497" y="924208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700">
                <a:latin typeface="Ubuntu"/>
                <a:ea typeface="Ubuntu"/>
                <a:cs typeface="Ubuntu"/>
                <a:sym typeface="Ubuntu"/>
              </a:rPr>
              <a:t>Host Lodge </a:t>
            </a:r>
            <a:r>
              <a:rPr b="0" i="0" lang="en-US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Coordinator</a:t>
            </a: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33" name="Google Shape;433;g2e3f19df77c_0_139"/>
          <p:cNvSpPr/>
          <p:nvPr/>
        </p:nvSpPr>
        <p:spPr>
          <a:xfrm>
            <a:off x="472447" y="1269639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Host Lodge Chief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34" name="Google Shape;434;g2e3f19df77c_0_139"/>
          <p:cNvSpPr/>
          <p:nvPr/>
        </p:nvSpPr>
        <p:spPr>
          <a:xfrm>
            <a:off x="468472" y="1954133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Host Lodge Adviser </a:t>
            </a:r>
            <a:r>
              <a:rPr b="0" baseline="3000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i="0" sz="800" u="none" cap="none" strike="noStrike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35" name="Google Shape;435;g2e3f19df77c_0_139"/>
          <p:cNvSpPr/>
          <p:nvPr/>
        </p:nvSpPr>
        <p:spPr>
          <a:xfrm>
            <a:off x="472472" y="1615052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Adviser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36" name="Google Shape;436;g2e3f19df77c_0_139"/>
          <p:cNvSpPr/>
          <p:nvPr/>
        </p:nvSpPr>
        <p:spPr>
          <a:xfrm>
            <a:off x="2352800" y="1960874"/>
            <a:ext cx="1534200" cy="8142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g2e3f19df77c_0_139"/>
          <p:cNvSpPr/>
          <p:nvPr/>
        </p:nvSpPr>
        <p:spPr>
          <a:xfrm>
            <a:off x="2442628" y="2036854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E318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Section Vice Chief </a:t>
            </a:r>
            <a:r>
              <a:rPr b="0" baseline="30000" i="0" lang="en-US" sz="8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 b="0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1" baseline="3000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38" name="Google Shape;438;g2e3f19df77c_0_139"/>
          <p:cNvSpPr/>
          <p:nvPr/>
        </p:nvSpPr>
        <p:spPr>
          <a:xfrm>
            <a:off x="2442591" y="2391044"/>
            <a:ext cx="1354500" cy="304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432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Associate Adviser </a:t>
            </a:r>
            <a:r>
              <a:rPr b="0" baseline="30000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 2</a:t>
            </a:r>
            <a:endParaRPr b="0" baseline="30000" i="0" sz="800" u="none" cap="none" strike="noStrike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NAME</a:t>
            </a:r>
            <a:endParaRPr b="0" i="0" sz="800" u="none" cap="none" strike="noStrik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cxnSp>
        <p:nvCxnSpPr>
          <p:cNvPr id="439" name="Google Shape;439;g2e3f19df77c_0_139"/>
          <p:cNvCxnSpPr>
            <a:stCxn id="420" idx="1"/>
          </p:cNvCxnSpPr>
          <p:nvPr/>
        </p:nvCxnSpPr>
        <p:spPr>
          <a:xfrm rot="10800000">
            <a:off x="1909127" y="1274613"/>
            <a:ext cx="7389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40" name="Google Shape;440;g2e3f19df77c_0_139"/>
          <p:cNvGrpSpPr/>
          <p:nvPr/>
        </p:nvGrpSpPr>
        <p:grpSpPr>
          <a:xfrm>
            <a:off x="120551" y="3341049"/>
            <a:ext cx="681990" cy="1394548"/>
            <a:chOff x="2823465" y="3710101"/>
            <a:chExt cx="895823" cy="960300"/>
          </a:xfrm>
        </p:grpSpPr>
        <p:sp>
          <p:nvSpPr>
            <p:cNvPr id="441" name="Google Shape;441;g2e3f19df77c_0_139"/>
            <p:cNvSpPr/>
            <p:nvPr/>
          </p:nvSpPr>
          <p:spPr>
            <a:xfrm>
              <a:off x="28234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g2e3f19df77c_0_139"/>
            <p:cNvSpPr txBox="1"/>
            <p:nvPr/>
          </p:nvSpPr>
          <p:spPr>
            <a:xfrm>
              <a:off x="2824388" y="388986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800">
                  <a:latin typeface="Ubuntu"/>
                  <a:ea typeface="Ubuntu"/>
                  <a:cs typeface="Ubuntu"/>
                  <a:sym typeface="Ubuntu"/>
                </a:rPr>
                <a:t>Activities</a:t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43" name="Google Shape;443;g2e3f19df77c_0_139"/>
            <p:cNvSpPr/>
            <p:nvPr/>
          </p:nvSpPr>
          <p:spPr>
            <a:xfrm>
              <a:off x="2865180" y="418273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44" name="Google Shape;444;g2e3f19df77c_0_139"/>
            <p:cNvSpPr/>
            <p:nvPr/>
          </p:nvSpPr>
          <p:spPr>
            <a:xfrm>
              <a:off x="2865180" y="441945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45" name="Google Shape;445;g2e3f19df77c_0_139"/>
          <p:cNvGrpSpPr/>
          <p:nvPr/>
        </p:nvGrpSpPr>
        <p:grpSpPr>
          <a:xfrm>
            <a:off x="873525" y="3341049"/>
            <a:ext cx="681990" cy="1394548"/>
            <a:chOff x="2823465" y="3710101"/>
            <a:chExt cx="895823" cy="960300"/>
          </a:xfrm>
        </p:grpSpPr>
        <p:sp>
          <p:nvSpPr>
            <p:cNvPr id="446" name="Google Shape;446;g2e3f19df77c_0_139"/>
            <p:cNvSpPr/>
            <p:nvPr/>
          </p:nvSpPr>
          <p:spPr>
            <a:xfrm>
              <a:off x="28234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g2e3f19df77c_0_139"/>
            <p:cNvSpPr txBox="1"/>
            <p:nvPr/>
          </p:nvSpPr>
          <p:spPr>
            <a:xfrm>
              <a:off x="2824388" y="388986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800">
                  <a:latin typeface="Ubuntu"/>
                  <a:ea typeface="Ubuntu"/>
                  <a:cs typeface="Ubuntu"/>
                  <a:sym typeface="Ubuntu"/>
                </a:rPr>
                <a:t>Training</a:t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48" name="Google Shape;448;g2e3f19df77c_0_139"/>
            <p:cNvSpPr/>
            <p:nvPr/>
          </p:nvSpPr>
          <p:spPr>
            <a:xfrm>
              <a:off x="2865180" y="418273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49" name="Google Shape;449;g2e3f19df77c_0_139"/>
            <p:cNvSpPr/>
            <p:nvPr/>
          </p:nvSpPr>
          <p:spPr>
            <a:xfrm>
              <a:off x="2865180" y="441945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50" name="Google Shape;450;g2e3f19df77c_0_139"/>
          <p:cNvGrpSpPr/>
          <p:nvPr/>
        </p:nvGrpSpPr>
        <p:grpSpPr>
          <a:xfrm>
            <a:off x="1626499" y="3341049"/>
            <a:ext cx="681990" cy="1394548"/>
            <a:chOff x="2823465" y="3710101"/>
            <a:chExt cx="895823" cy="960300"/>
          </a:xfrm>
        </p:grpSpPr>
        <p:sp>
          <p:nvSpPr>
            <p:cNvPr id="451" name="Google Shape;451;g2e3f19df77c_0_139"/>
            <p:cNvSpPr/>
            <p:nvPr/>
          </p:nvSpPr>
          <p:spPr>
            <a:xfrm>
              <a:off x="28234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g2e3f19df77c_0_139"/>
            <p:cNvSpPr txBox="1"/>
            <p:nvPr/>
          </p:nvSpPr>
          <p:spPr>
            <a:xfrm>
              <a:off x="2824388" y="388986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800">
                  <a:latin typeface="Ubuntu"/>
                  <a:ea typeface="Ubuntu"/>
                  <a:cs typeface="Ubuntu"/>
                  <a:sym typeface="Ubuntu"/>
                </a:rPr>
                <a:t>Shows</a:t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53" name="Google Shape;453;g2e3f19df77c_0_139"/>
            <p:cNvSpPr/>
            <p:nvPr/>
          </p:nvSpPr>
          <p:spPr>
            <a:xfrm>
              <a:off x="2865180" y="418273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54" name="Google Shape;454;g2e3f19df77c_0_139"/>
            <p:cNvSpPr/>
            <p:nvPr/>
          </p:nvSpPr>
          <p:spPr>
            <a:xfrm>
              <a:off x="2865180" y="441945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55" name="Google Shape;455;g2e3f19df77c_0_139"/>
          <p:cNvGrpSpPr/>
          <p:nvPr/>
        </p:nvGrpSpPr>
        <p:grpSpPr>
          <a:xfrm>
            <a:off x="2379472" y="3358284"/>
            <a:ext cx="681990" cy="1394548"/>
            <a:chOff x="2823465" y="3710101"/>
            <a:chExt cx="895823" cy="960300"/>
          </a:xfrm>
        </p:grpSpPr>
        <p:sp>
          <p:nvSpPr>
            <p:cNvPr id="456" name="Google Shape;456;g2e3f19df77c_0_139"/>
            <p:cNvSpPr/>
            <p:nvPr/>
          </p:nvSpPr>
          <p:spPr>
            <a:xfrm>
              <a:off x="28234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g2e3f19df77c_0_139"/>
            <p:cNvSpPr txBox="1"/>
            <p:nvPr/>
          </p:nvSpPr>
          <p:spPr>
            <a:xfrm>
              <a:off x="2824388" y="388986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800">
                  <a:latin typeface="Ubuntu"/>
                  <a:ea typeface="Ubuntu"/>
                  <a:cs typeface="Ubuntu"/>
                  <a:sym typeface="Ubuntu"/>
                </a:rPr>
                <a:t>Special Events</a:t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58" name="Google Shape;458;g2e3f19df77c_0_139"/>
            <p:cNvSpPr/>
            <p:nvPr/>
          </p:nvSpPr>
          <p:spPr>
            <a:xfrm>
              <a:off x="2865180" y="418273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59" name="Google Shape;459;g2e3f19df77c_0_139"/>
            <p:cNvSpPr/>
            <p:nvPr/>
          </p:nvSpPr>
          <p:spPr>
            <a:xfrm>
              <a:off x="2865180" y="441945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60" name="Google Shape;460;g2e3f19df77c_0_139"/>
          <p:cNvGrpSpPr/>
          <p:nvPr/>
        </p:nvGrpSpPr>
        <p:grpSpPr>
          <a:xfrm>
            <a:off x="3132446" y="3349666"/>
            <a:ext cx="681990" cy="1394548"/>
            <a:chOff x="2823465" y="3710101"/>
            <a:chExt cx="895823" cy="960300"/>
          </a:xfrm>
        </p:grpSpPr>
        <p:sp>
          <p:nvSpPr>
            <p:cNvPr id="461" name="Google Shape;461;g2e3f19df77c_0_139"/>
            <p:cNvSpPr/>
            <p:nvPr/>
          </p:nvSpPr>
          <p:spPr>
            <a:xfrm>
              <a:off x="28234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g2e3f19df77c_0_139"/>
            <p:cNvSpPr txBox="1"/>
            <p:nvPr/>
          </p:nvSpPr>
          <p:spPr>
            <a:xfrm>
              <a:off x="2824388" y="388986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800">
                  <a:latin typeface="Ubuntu"/>
                  <a:ea typeface="Ubuntu"/>
                  <a:cs typeface="Ubuntu"/>
                  <a:sym typeface="Ubuntu"/>
                </a:rPr>
                <a:t>Trading Post</a:t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63" name="Google Shape;463;g2e3f19df77c_0_139"/>
            <p:cNvSpPr/>
            <p:nvPr/>
          </p:nvSpPr>
          <p:spPr>
            <a:xfrm>
              <a:off x="2865180" y="418273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64" name="Google Shape;464;g2e3f19df77c_0_139"/>
            <p:cNvSpPr/>
            <p:nvPr/>
          </p:nvSpPr>
          <p:spPr>
            <a:xfrm>
              <a:off x="2865180" y="441945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65" name="Google Shape;465;g2e3f19df77c_0_139"/>
          <p:cNvGrpSpPr/>
          <p:nvPr/>
        </p:nvGrpSpPr>
        <p:grpSpPr>
          <a:xfrm>
            <a:off x="3885419" y="3349666"/>
            <a:ext cx="681990" cy="1394548"/>
            <a:chOff x="2823465" y="3710101"/>
            <a:chExt cx="895823" cy="960300"/>
          </a:xfrm>
        </p:grpSpPr>
        <p:sp>
          <p:nvSpPr>
            <p:cNvPr id="466" name="Google Shape;466;g2e3f19df77c_0_139"/>
            <p:cNvSpPr/>
            <p:nvPr/>
          </p:nvSpPr>
          <p:spPr>
            <a:xfrm>
              <a:off x="28234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g2e3f19df77c_0_139"/>
            <p:cNvSpPr txBox="1"/>
            <p:nvPr/>
          </p:nvSpPr>
          <p:spPr>
            <a:xfrm>
              <a:off x="2824388" y="388986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800">
                  <a:latin typeface="Ubuntu"/>
                  <a:ea typeface="Ubuntu"/>
                  <a:cs typeface="Ubuntu"/>
                  <a:sym typeface="Ubuntu"/>
                </a:rPr>
                <a:t>Comms</a:t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68" name="Google Shape;468;g2e3f19df77c_0_139"/>
            <p:cNvSpPr/>
            <p:nvPr/>
          </p:nvSpPr>
          <p:spPr>
            <a:xfrm>
              <a:off x="2865180" y="418273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69" name="Google Shape;469;g2e3f19df77c_0_139"/>
            <p:cNvSpPr/>
            <p:nvPr/>
          </p:nvSpPr>
          <p:spPr>
            <a:xfrm>
              <a:off x="2865180" y="441945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70" name="Google Shape;470;g2e3f19df77c_0_139"/>
          <p:cNvGrpSpPr/>
          <p:nvPr/>
        </p:nvGrpSpPr>
        <p:grpSpPr>
          <a:xfrm>
            <a:off x="4638393" y="3349666"/>
            <a:ext cx="681990" cy="1394548"/>
            <a:chOff x="2823465" y="3710101"/>
            <a:chExt cx="895823" cy="960300"/>
          </a:xfrm>
        </p:grpSpPr>
        <p:sp>
          <p:nvSpPr>
            <p:cNvPr id="471" name="Google Shape;471;g2e3f19df77c_0_139"/>
            <p:cNvSpPr/>
            <p:nvPr/>
          </p:nvSpPr>
          <p:spPr>
            <a:xfrm>
              <a:off x="28234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g2e3f19df77c_0_139"/>
            <p:cNvSpPr txBox="1"/>
            <p:nvPr/>
          </p:nvSpPr>
          <p:spPr>
            <a:xfrm>
              <a:off x="2824388" y="388986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800">
                  <a:latin typeface="Ubuntu"/>
                  <a:ea typeface="Ubuntu"/>
                  <a:cs typeface="Ubuntu"/>
                  <a:sym typeface="Ubuntu"/>
                </a:rPr>
                <a:t>Service</a:t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73" name="Google Shape;473;g2e3f19df77c_0_139"/>
            <p:cNvSpPr/>
            <p:nvPr/>
          </p:nvSpPr>
          <p:spPr>
            <a:xfrm>
              <a:off x="2865180" y="418273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74" name="Google Shape;474;g2e3f19df77c_0_139"/>
            <p:cNvSpPr/>
            <p:nvPr/>
          </p:nvSpPr>
          <p:spPr>
            <a:xfrm>
              <a:off x="2865180" y="441945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75" name="Google Shape;475;g2e3f19df77c_0_139"/>
          <p:cNvGrpSpPr/>
          <p:nvPr/>
        </p:nvGrpSpPr>
        <p:grpSpPr>
          <a:xfrm>
            <a:off x="5391367" y="3366901"/>
            <a:ext cx="681990" cy="1394548"/>
            <a:chOff x="2823465" y="3710101"/>
            <a:chExt cx="895823" cy="960300"/>
          </a:xfrm>
        </p:grpSpPr>
        <p:sp>
          <p:nvSpPr>
            <p:cNvPr id="476" name="Google Shape;476;g2e3f19df77c_0_139"/>
            <p:cNvSpPr/>
            <p:nvPr/>
          </p:nvSpPr>
          <p:spPr>
            <a:xfrm>
              <a:off x="28234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g2e3f19df77c_0_139"/>
            <p:cNvSpPr txBox="1"/>
            <p:nvPr/>
          </p:nvSpPr>
          <p:spPr>
            <a:xfrm>
              <a:off x="2824388" y="388986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600">
                  <a:latin typeface="Ubuntu"/>
                  <a:ea typeface="Ubuntu"/>
                  <a:cs typeface="Ubuntu"/>
                  <a:sym typeface="Ubuntu"/>
                </a:rPr>
                <a:t>Competitions</a:t>
              </a:r>
              <a:endParaRPr b="1" sz="6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78" name="Google Shape;478;g2e3f19df77c_0_139"/>
            <p:cNvSpPr/>
            <p:nvPr/>
          </p:nvSpPr>
          <p:spPr>
            <a:xfrm>
              <a:off x="2865180" y="418273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79" name="Google Shape;479;g2e3f19df77c_0_139"/>
            <p:cNvSpPr/>
            <p:nvPr/>
          </p:nvSpPr>
          <p:spPr>
            <a:xfrm>
              <a:off x="2865180" y="441945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80" name="Google Shape;480;g2e3f19df77c_0_139"/>
          <p:cNvGrpSpPr/>
          <p:nvPr/>
        </p:nvGrpSpPr>
        <p:grpSpPr>
          <a:xfrm>
            <a:off x="6144340" y="3358284"/>
            <a:ext cx="681990" cy="1394548"/>
            <a:chOff x="2823465" y="3710101"/>
            <a:chExt cx="895823" cy="960300"/>
          </a:xfrm>
        </p:grpSpPr>
        <p:sp>
          <p:nvSpPr>
            <p:cNvPr id="481" name="Google Shape;481;g2e3f19df77c_0_139"/>
            <p:cNvSpPr/>
            <p:nvPr/>
          </p:nvSpPr>
          <p:spPr>
            <a:xfrm>
              <a:off x="28234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g2e3f19df77c_0_139"/>
            <p:cNvSpPr txBox="1"/>
            <p:nvPr/>
          </p:nvSpPr>
          <p:spPr>
            <a:xfrm>
              <a:off x="2824388" y="388986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700">
                  <a:latin typeface="Ubuntu"/>
                  <a:ea typeface="Ubuntu"/>
                  <a:cs typeface="Ubuntu"/>
                  <a:sym typeface="Ubuntu"/>
                </a:rPr>
                <a:t>OA High Adventure</a:t>
              </a:r>
              <a:endParaRPr b="1" sz="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83" name="Google Shape;483;g2e3f19df77c_0_139"/>
            <p:cNvSpPr/>
            <p:nvPr/>
          </p:nvSpPr>
          <p:spPr>
            <a:xfrm>
              <a:off x="2865180" y="418273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84" name="Google Shape;484;g2e3f19df77c_0_139"/>
            <p:cNvSpPr/>
            <p:nvPr/>
          </p:nvSpPr>
          <p:spPr>
            <a:xfrm>
              <a:off x="2865180" y="441945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85" name="Google Shape;485;g2e3f19df77c_0_139"/>
          <p:cNvGrpSpPr/>
          <p:nvPr/>
        </p:nvGrpSpPr>
        <p:grpSpPr>
          <a:xfrm>
            <a:off x="6897314" y="3358284"/>
            <a:ext cx="681990" cy="1394548"/>
            <a:chOff x="2823465" y="3710101"/>
            <a:chExt cx="895823" cy="960300"/>
          </a:xfrm>
        </p:grpSpPr>
        <p:sp>
          <p:nvSpPr>
            <p:cNvPr id="486" name="Google Shape;486;g2e3f19df77c_0_139"/>
            <p:cNvSpPr/>
            <p:nvPr/>
          </p:nvSpPr>
          <p:spPr>
            <a:xfrm>
              <a:off x="28234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g2e3f19df77c_0_139"/>
            <p:cNvSpPr txBox="1"/>
            <p:nvPr/>
          </p:nvSpPr>
          <p:spPr>
            <a:xfrm>
              <a:off x="2824388" y="388986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700">
                  <a:latin typeface="Ubuntu"/>
                  <a:ea typeface="Ubuntu"/>
                  <a:cs typeface="Ubuntu"/>
                  <a:sym typeface="Ubuntu"/>
                </a:rPr>
                <a:t>Receptions</a:t>
              </a:r>
              <a:endParaRPr b="1" sz="7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88" name="Google Shape;488;g2e3f19df77c_0_139"/>
            <p:cNvSpPr/>
            <p:nvPr/>
          </p:nvSpPr>
          <p:spPr>
            <a:xfrm>
              <a:off x="2865180" y="418273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89" name="Google Shape;489;g2e3f19df77c_0_139"/>
            <p:cNvSpPr/>
            <p:nvPr/>
          </p:nvSpPr>
          <p:spPr>
            <a:xfrm>
              <a:off x="2865180" y="441945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90" name="Google Shape;490;g2e3f19df77c_0_139"/>
          <p:cNvGrpSpPr/>
          <p:nvPr/>
        </p:nvGrpSpPr>
        <p:grpSpPr>
          <a:xfrm>
            <a:off x="7650288" y="3358284"/>
            <a:ext cx="681990" cy="1394548"/>
            <a:chOff x="2823465" y="3710101"/>
            <a:chExt cx="895823" cy="960300"/>
          </a:xfrm>
        </p:grpSpPr>
        <p:sp>
          <p:nvSpPr>
            <p:cNvPr id="491" name="Google Shape;491;g2e3f19df77c_0_139"/>
            <p:cNvSpPr/>
            <p:nvPr/>
          </p:nvSpPr>
          <p:spPr>
            <a:xfrm>
              <a:off x="28234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g2e3f19df77c_0_139"/>
            <p:cNvSpPr txBox="1"/>
            <p:nvPr/>
          </p:nvSpPr>
          <p:spPr>
            <a:xfrm>
              <a:off x="2824388" y="388986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800">
                  <a:latin typeface="Ubuntu"/>
                  <a:ea typeface="Ubuntu"/>
                  <a:cs typeface="Ubuntu"/>
                  <a:sym typeface="Ubuntu"/>
                </a:rPr>
                <a:t>Auctions</a:t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93" name="Google Shape;493;g2e3f19df77c_0_139"/>
            <p:cNvSpPr/>
            <p:nvPr/>
          </p:nvSpPr>
          <p:spPr>
            <a:xfrm>
              <a:off x="2865180" y="418273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94" name="Google Shape;494;g2e3f19df77c_0_139"/>
            <p:cNvSpPr/>
            <p:nvPr/>
          </p:nvSpPr>
          <p:spPr>
            <a:xfrm>
              <a:off x="2865180" y="441945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95" name="Google Shape;495;g2e3f19df77c_0_139"/>
          <p:cNvGrpSpPr/>
          <p:nvPr/>
        </p:nvGrpSpPr>
        <p:grpSpPr>
          <a:xfrm>
            <a:off x="8403261" y="3375519"/>
            <a:ext cx="681990" cy="1394548"/>
            <a:chOff x="2823465" y="3710101"/>
            <a:chExt cx="895823" cy="960300"/>
          </a:xfrm>
        </p:grpSpPr>
        <p:sp>
          <p:nvSpPr>
            <p:cNvPr id="496" name="Google Shape;496;g2e3f19df77c_0_139"/>
            <p:cNvSpPr/>
            <p:nvPr/>
          </p:nvSpPr>
          <p:spPr>
            <a:xfrm>
              <a:off x="2823465" y="3710101"/>
              <a:ext cx="894900" cy="960300"/>
            </a:xfrm>
            <a:prstGeom prst="rect">
              <a:avLst/>
            </a:prstGeom>
            <a:solidFill>
              <a:schemeClr val="lt2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1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g2e3f19df77c_0_139"/>
            <p:cNvSpPr txBox="1"/>
            <p:nvPr/>
          </p:nvSpPr>
          <p:spPr>
            <a:xfrm>
              <a:off x="2824388" y="3889869"/>
              <a:ext cx="8949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lang="en-US" sz="700">
                  <a:latin typeface="Ubuntu"/>
                  <a:ea typeface="Ubuntu"/>
                  <a:cs typeface="Ubuntu"/>
                  <a:sym typeface="Ubuntu"/>
                </a:rPr>
                <a:t>Inductions And Ceremonial Events</a:t>
              </a:r>
              <a:endParaRPr b="1" sz="7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1" sz="8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98" name="Google Shape;498;g2e3f19df77c_0_139"/>
            <p:cNvSpPr/>
            <p:nvPr/>
          </p:nvSpPr>
          <p:spPr>
            <a:xfrm>
              <a:off x="2865180" y="418273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E31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Vice Chief </a:t>
              </a:r>
              <a:r>
                <a:rPr b="0" baseline="30000" i="0" lang="en-US" sz="7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 b="0" baseline="30000" i="0" sz="700" u="none" cap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99" name="Google Shape;499;g2e3f19df77c_0_139"/>
            <p:cNvSpPr/>
            <p:nvPr/>
          </p:nvSpPr>
          <p:spPr>
            <a:xfrm>
              <a:off x="2865180" y="4419458"/>
              <a:ext cx="813300" cy="1809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432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b="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Adviser </a:t>
              </a:r>
              <a:r>
                <a:rPr b="0" baseline="30000" i="0" lang="en-US" sz="700" u="none" cap="none" strike="noStrike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 2</a:t>
              </a:r>
              <a:endParaRPr b="0" baseline="30000" i="0" sz="7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cxnSp>
        <p:nvCxnSpPr>
          <p:cNvPr id="500" name="Google Shape;500;g2e3f19df77c_0_139"/>
          <p:cNvCxnSpPr>
            <a:stCxn id="420" idx="2"/>
            <a:endCxn id="441" idx="0"/>
          </p:cNvCxnSpPr>
          <p:nvPr/>
        </p:nvCxnSpPr>
        <p:spPr>
          <a:xfrm rot="5400000">
            <a:off x="1746077" y="484413"/>
            <a:ext cx="1572000" cy="4141500"/>
          </a:xfrm>
          <a:prstGeom prst="bentConnector3">
            <a:avLst>
              <a:gd fmla="val 89853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1" name="Google Shape;501;g2e3f19df77c_0_139"/>
          <p:cNvCxnSpPr>
            <a:stCxn id="420" idx="2"/>
            <a:endCxn id="446" idx="0"/>
          </p:cNvCxnSpPr>
          <p:nvPr/>
        </p:nvCxnSpPr>
        <p:spPr>
          <a:xfrm rot="5400000">
            <a:off x="2122427" y="860763"/>
            <a:ext cx="1572000" cy="3388800"/>
          </a:xfrm>
          <a:prstGeom prst="bentConnector3">
            <a:avLst>
              <a:gd fmla="val 89853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2" name="Google Shape;502;g2e3f19df77c_0_139"/>
          <p:cNvCxnSpPr>
            <a:stCxn id="451" idx="0"/>
            <a:endCxn id="420" idx="2"/>
          </p:cNvCxnSpPr>
          <p:nvPr/>
        </p:nvCxnSpPr>
        <p:spPr>
          <a:xfrm rot="-5400000">
            <a:off x="2499042" y="1237149"/>
            <a:ext cx="1572000" cy="2635800"/>
          </a:xfrm>
          <a:prstGeom prst="bentConnector3">
            <a:avLst>
              <a:gd fmla="val 1014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3" name="Google Shape;503;g2e3f19df77c_0_139"/>
          <p:cNvCxnSpPr>
            <a:stCxn id="456" idx="0"/>
            <a:endCxn id="420" idx="2"/>
          </p:cNvCxnSpPr>
          <p:nvPr/>
        </p:nvCxnSpPr>
        <p:spPr>
          <a:xfrm rot="-5400000">
            <a:off x="2866966" y="1622334"/>
            <a:ext cx="1589100" cy="1882800"/>
          </a:xfrm>
          <a:prstGeom prst="bentConnector3">
            <a:avLst>
              <a:gd fmla="val 11115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4" name="Google Shape;504;g2e3f19df77c_0_139"/>
          <p:cNvCxnSpPr>
            <a:stCxn id="461" idx="0"/>
            <a:endCxn id="420" idx="2"/>
          </p:cNvCxnSpPr>
          <p:nvPr/>
        </p:nvCxnSpPr>
        <p:spPr>
          <a:xfrm rot="-5400000">
            <a:off x="3247790" y="1994566"/>
            <a:ext cx="1580400" cy="1129800"/>
          </a:xfrm>
          <a:prstGeom prst="bentConnector3">
            <a:avLst>
              <a:gd fmla="val 10631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5" name="Google Shape;505;g2e3f19df77c_0_139"/>
          <p:cNvCxnSpPr>
            <a:stCxn id="466" idx="0"/>
            <a:endCxn id="420" idx="2"/>
          </p:cNvCxnSpPr>
          <p:nvPr/>
        </p:nvCxnSpPr>
        <p:spPr>
          <a:xfrm rot="-5400000">
            <a:off x="3624263" y="2371066"/>
            <a:ext cx="1580400" cy="376800"/>
          </a:xfrm>
          <a:prstGeom prst="bentConnector3">
            <a:avLst>
              <a:gd fmla="val 10631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6" name="Google Shape;506;g2e3f19df77c_0_139"/>
          <p:cNvCxnSpPr>
            <a:stCxn id="471" idx="0"/>
            <a:endCxn id="420" idx="2"/>
          </p:cNvCxnSpPr>
          <p:nvPr/>
        </p:nvCxnSpPr>
        <p:spPr>
          <a:xfrm flipH="1" rot="5400000">
            <a:off x="4000737" y="2371366"/>
            <a:ext cx="1580400" cy="376200"/>
          </a:xfrm>
          <a:prstGeom prst="bentConnector3">
            <a:avLst>
              <a:gd fmla="val 10631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7" name="Google Shape;507;g2e3f19df77c_0_139"/>
          <p:cNvCxnSpPr>
            <a:stCxn id="476" idx="0"/>
            <a:endCxn id="420" idx="2"/>
          </p:cNvCxnSpPr>
          <p:nvPr/>
        </p:nvCxnSpPr>
        <p:spPr>
          <a:xfrm flipH="1" rot="5400000">
            <a:off x="4368510" y="2003401"/>
            <a:ext cx="1597800" cy="1129200"/>
          </a:xfrm>
          <a:prstGeom prst="bentConnector3">
            <a:avLst>
              <a:gd fmla="val 11594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8" name="Google Shape;508;g2e3f19df77c_0_139"/>
          <p:cNvCxnSpPr>
            <a:stCxn id="481" idx="0"/>
            <a:endCxn id="420" idx="2"/>
          </p:cNvCxnSpPr>
          <p:nvPr/>
        </p:nvCxnSpPr>
        <p:spPr>
          <a:xfrm flipH="1" rot="5400000">
            <a:off x="4749334" y="1622634"/>
            <a:ext cx="1589100" cy="1882200"/>
          </a:xfrm>
          <a:prstGeom prst="bentConnector3">
            <a:avLst>
              <a:gd fmla="val 11115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9" name="Google Shape;509;g2e3f19df77c_0_139"/>
          <p:cNvCxnSpPr>
            <a:stCxn id="486" idx="0"/>
            <a:endCxn id="420" idx="2"/>
          </p:cNvCxnSpPr>
          <p:nvPr/>
        </p:nvCxnSpPr>
        <p:spPr>
          <a:xfrm flipH="1" rot="5400000">
            <a:off x="5125808" y="1246134"/>
            <a:ext cx="1589100" cy="2635200"/>
          </a:xfrm>
          <a:prstGeom prst="bentConnector3">
            <a:avLst>
              <a:gd fmla="val 11115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0" name="Google Shape;510;g2e3f19df77c_0_139"/>
          <p:cNvCxnSpPr>
            <a:stCxn id="491" idx="0"/>
            <a:endCxn id="420" idx="2"/>
          </p:cNvCxnSpPr>
          <p:nvPr/>
        </p:nvCxnSpPr>
        <p:spPr>
          <a:xfrm flipH="1" rot="5400000">
            <a:off x="5502281" y="869634"/>
            <a:ext cx="1589100" cy="3388200"/>
          </a:xfrm>
          <a:prstGeom prst="bentConnector3">
            <a:avLst>
              <a:gd fmla="val 11115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1" name="Google Shape;511;g2e3f19df77c_0_139"/>
          <p:cNvCxnSpPr>
            <a:stCxn id="496" idx="0"/>
            <a:endCxn id="420" idx="2"/>
          </p:cNvCxnSpPr>
          <p:nvPr/>
        </p:nvCxnSpPr>
        <p:spPr>
          <a:xfrm flipH="1" rot="5400000">
            <a:off x="5870055" y="501669"/>
            <a:ext cx="1606500" cy="4141200"/>
          </a:xfrm>
          <a:prstGeom prst="bentConnector3">
            <a:avLst>
              <a:gd fmla="val 1206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2" name="Google Shape;512;g2e3f19df77c_0_139"/>
          <p:cNvCxnSpPr>
            <a:stCxn id="420" idx="2"/>
            <a:endCxn id="436" idx="3"/>
          </p:cNvCxnSpPr>
          <p:nvPr/>
        </p:nvCxnSpPr>
        <p:spPr>
          <a:xfrm rot="5400000">
            <a:off x="3945527" y="1710663"/>
            <a:ext cx="598800" cy="715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3" name="Google Shape;513;g2e3f19df77c_0_139"/>
          <p:cNvCxnSpPr>
            <a:stCxn id="426" idx="1"/>
            <a:endCxn id="420" idx="2"/>
          </p:cNvCxnSpPr>
          <p:nvPr/>
        </p:nvCxnSpPr>
        <p:spPr>
          <a:xfrm rot="10800000">
            <a:off x="4602825" y="1769176"/>
            <a:ext cx="665100" cy="598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