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hCiKH+3+2HatdlkZ6U9gCCVODlZ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4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3" name="Google Shape;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a9e299545c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7" name="Google Shape;117;g3a9e299545c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a9e299545c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1" name="Google Shape;121;g3a9e299545c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8" name="Google Shape;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a9e299545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6" name="Google Shape;76;g3a9e299545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a9e299545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0" name="Google Shape;80;g3a9e299545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a9e299545c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5" name="Google Shape;85;g3a9e299545c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a9e299545c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0" name="Google Shape;90;g3a9e299545c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a9e299545c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a9e299545c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13" descr="A person and person looking at each other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7492" y="-37673"/>
            <a:ext cx="12352150" cy="693920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3"/>
          <p:cNvSpPr txBox="1">
            <a:spLocks noGrp="1"/>
          </p:cNvSpPr>
          <p:nvPr>
            <p:ph type="title"/>
          </p:nvPr>
        </p:nvSpPr>
        <p:spPr>
          <a:xfrm>
            <a:off x="838200" y="2103437"/>
            <a:ext cx="10515600" cy="1066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  <a:defRPr sz="7200" b="0" i="0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3"/>
          <p:cNvSpPr txBox="1"/>
          <p:nvPr/>
        </p:nvSpPr>
        <p:spPr>
          <a:xfrm>
            <a:off x="838200" y="3200717"/>
            <a:ext cx="10515600" cy="761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4800"/>
              <a:buFont typeface="Arial"/>
              <a:buNone/>
            </a:pPr>
            <a:endParaRPr sz="4800" b="0" i="1" u="none" strike="noStrike" cap="none">
              <a:solidFill>
                <a:srgbClr val="C3C3C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3"/>
          <p:cNvSpPr txBox="1">
            <a:spLocks noGrp="1"/>
          </p:cNvSpPr>
          <p:nvPr>
            <p:ph type="body" idx="1"/>
          </p:nvPr>
        </p:nvSpPr>
        <p:spPr>
          <a:xfrm>
            <a:off x="838200" y="3225804"/>
            <a:ext cx="10515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reakout">
  <p:cSld name="Breakou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22" descr="A logo with text on it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5831" y="-23752"/>
            <a:ext cx="12439619" cy="7004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">
  <p:cSld name="End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23" descr="A logo for a seminar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71450" y="-100117"/>
            <a:ext cx="12541250" cy="70618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gular">
  <p:cSld name="Regula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14" descr="A white and purple background with a purple border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0193" y="0"/>
            <a:ext cx="12232193" cy="688778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4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/>
          <p:nvPr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4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649" cy="483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14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15" descr="A white and orange background with triangles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459" y="-1"/>
            <a:ext cx="12287459" cy="691890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5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15"/>
          <p:cNvSpPr/>
          <p:nvPr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5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5065115" cy="472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body" idx="2"/>
          </p:nvPr>
        </p:nvSpPr>
        <p:spPr>
          <a:xfrm>
            <a:off x="5666178" y="1214438"/>
            <a:ext cx="5065116" cy="472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15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&amp; Text">
  <p:cSld name="Picture &amp; Tex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16" descr="A white background with green triangles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039" y="-1"/>
            <a:ext cx="12204039" cy="687192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16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16"/>
          <p:cNvSpPr/>
          <p:nvPr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6"/>
          <p:cNvSpPr>
            <a:spLocks noGrp="1"/>
          </p:cNvSpPr>
          <p:nvPr>
            <p:ph type="pic" idx="2"/>
          </p:nvPr>
        </p:nvSpPr>
        <p:spPr>
          <a:xfrm>
            <a:off x="6840637" y="1214651"/>
            <a:ext cx="5168801" cy="295253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9" name="Google Shape;29;p16"/>
          <p:cNvSpPr txBox="1">
            <a:spLocks noGrp="1"/>
          </p:cNvSpPr>
          <p:nvPr>
            <p:ph type="body" idx="1"/>
          </p:nvPr>
        </p:nvSpPr>
        <p:spPr>
          <a:xfrm>
            <a:off x="168275" y="1214438"/>
            <a:ext cx="6370638" cy="483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16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16"/>
          <p:cNvSpPr txBox="1"/>
          <p:nvPr/>
        </p:nvSpPr>
        <p:spPr>
          <a:xfrm>
            <a:off x="-196770" y="5046562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3"/>
          </p:nvPr>
        </p:nvSpPr>
        <p:spPr>
          <a:xfrm>
            <a:off x="6840538" y="4337050"/>
            <a:ext cx="5168900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 - Statistic">
  <p:cSld name="Big Text - Statistic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7" descr="A white background with a grey border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5169" y="-1"/>
            <a:ext cx="12227169" cy="688495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7"/>
          <p:cNvSpPr txBox="1">
            <a:spLocks noGrp="1"/>
          </p:cNvSpPr>
          <p:nvPr>
            <p:ph type="body" idx="1"/>
          </p:nvPr>
        </p:nvSpPr>
        <p:spPr>
          <a:xfrm>
            <a:off x="1933575" y="1423707"/>
            <a:ext cx="8634413" cy="3044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9600"/>
              <a:buFont typeface="Arial"/>
              <a:buNone/>
              <a:defRPr sz="96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2"/>
          </p:nvPr>
        </p:nvSpPr>
        <p:spPr>
          <a:xfrm>
            <a:off x="1933575" y="3680910"/>
            <a:ext cx="8634413" cy="1019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17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18" descr="A white surface with a black and grey background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12203" cy="6876526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8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18"/>
          <p:cNvSpPr/>
          <p:nvPr/>
        </p:nvSpPr>
        <p:spPr>
          <a:xfrm>
            <a:off x="1610810" y="1101958"/>
            <a:ext cx="8970380" cy="335666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18"/>
          <p:cNvSpPr/>
          <p:nvPr/>
        </p:nvSpPr>
        <p:spPr>
          <a:xfrm>
            <a:off x="1610810" y="1437624"/>
            <a:ext cx="8970380" cy="349555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8"/>
          <p:cNvSpPr txBox="1">
            <a:spLocks noGrp="1"/>
          </p:cNvSpPr>
          <p:nvPr>
            <p:ph type="body" idx="1"/>
          </p:nvPr>
        </p:nvSpPr>
        <p:spPr>
          <a:xfrm>
            <a:off x="1724628" y="1562100"/>
            <a:ext cx="8657622" cy="2697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body" idx="2"/>
          </p:nvPr>
        </p:nvSpPr>
        <p:spPr>
          <a:xfrm>
            <a:off x="1724628" y="4383960"/>
            <a:ext cx="8657622" cy="39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3C3C3"/>
              </a:buClr>
              <a:buSzPts val="2800"/>
              <a:buFont typeface="Arial"/>
              <a:buNone/>
              <a:defRPr sz="2800" b="1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9" descr="A white surface with a black and grey background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15151" cy="6861576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9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9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19"/>
          <p:cNvSpPr/>
          <p:nvPr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19"/>
          <p:cNvSpPr>
            <a:spLocks noGrp="1"/>
          </p:cNvSpPr>
          <p:nvPr>
            <p:ph type="media" idx="2"/>
          </p:nvPr>
        </p:nvSpPr>
        <p:spPr>
          <a:xfrm>
            <a:off x="168275" y="1255713"/>
            <a:ext cx="11855450" cy="4697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20" descr="A white surface with a black and grey background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2657"/>
            <a:ext cx="12295295" cy="6923314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20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w Topic">
  <p:cSld name="New Topic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21" descr="A grey and blue logo&#10;&#10;AI-generated content may be incorrect.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0" y="0"/>
            <a:ext cx="12185650" cy="6861574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21"/>
          <p:cNvSpPr txBox="1">
            <a:spLocks noGrp="1"/>
          </p:cNvSpPr>
          <p:nvPr>
            <p:ph type="title"/>
          </p:nvPr>
        </p:nvSpPr>
        <p:spPr>
          <a:xfrm>
            <a:off x="4632960" y="2894002"/>
            <a:ext cx="7315200" cy="1069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  <a:defRPr sz="7200" b="0" i="0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"/>
          <p:cNvSpPr txBox="1">
            <a:spLocks noGrp="1"/>
          </p:cNvSpPr>
          <p:nvPr>
            <p:ph type="title"/>
          </p:nvPr>
        </p:nvSpPr>
        <p:spPr>
          <a:xfrm>
            <a:off x="838200" y="1663837"/>
            <a:ext cx="10515600" cy="10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</a:pPr>
            <a:r>
              <a:rPr lang="en-US"/>
              <a:t>Bringing the Vision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</a:pPr>
            <a:r>
              <a:rPr lang="en-US"/>
              <a:t>to Life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Learning Outcome</a:t>
            </a:r>
            <a:endParaRPr/>
          </a:p>
        </p:txBody>
      </p:sp>
      <p:sp>
        <p:nvSpPr>
          <p:cNvPr id="71" name="Google Shape;71;p4"/>
          <p:cNvSpPr txBox="1">
            <a:spLocks noGrp="1"/>
          </p:cNvSpPr>
          <p:nvPr>
            <p:ph type="body" idx="1"/>
          </p:nvPr>
        </p:nvSpPr>
        <p:spPr>
          <a:xfrm>
            <a:off x="168275" y="1214450"/>
            <a:ext cx="6097500" cy="48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/>
              <a:t>Understand how to best use the topics covered throughout the day to best serve our chapters and lodges. </a:t>
            </a:r>
            <a:endParaRPr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/>
              <a:t>Learn how to create positive change following the departure of this event.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72" name="Google Shape;72;p4"/>
          <p:cNvSpPr txBox="1"/>
          <p:nvPr/>
        </p:nvSpPr>
        <p:spPr>
          <a:xfrm>
            <a:off x="6785217" y="4202139"/>
            <a:ext cx="5168483" cy="43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" name="Google Shape;73;p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8925" y="1236942"/>
            <a:ext cx="5414775" cy="2812809"/>
          </a:xfrm>
          <a:prstGeom prst="rect">
            <a:avLst/>
          </a:prstGeom>
          <a:noFill/>
          <a:ln>
            <a:noFill/>
          </a:ln>
          <a:effectLst>
            <a:outerShdw blurRad="57150" dist="114300" dir="7500000" algn="bl" rotWithShape="0">
              <a:srgbClr val="000000">
                <a:alpha val="61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a9e299545c_0_3"/>
          <p:cNvSpPr txBox="1">
            <a:spLocks noGrp="1"/>
          </p:cNvSpPr>
          <p:nvPr>
            <p:ph type="title"/>
          </p:nvPr>
        </p:nvSpPr>
        <p:spPr>
          <a:xfrm>
            <a:off x="4632960" y="2894002"/>
            <a:ext cx="7315200" cy="10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</a:pPr>
            <a:r>
              <a:rPr lang="en-US"/>
              <a:t>The Vision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a9e299545c_0_11"/>
          <p:cNvSpPr txBox="1">
            <a:spLocks noGrp="1"/>
          </p:cNvSpPr>
          <p:nvPr>
            <p:ph type="body" idx="1"/>
          </p:nvPr>
        </p:nvSpPr>
        <p:spPr>
          <a:xfrm>
            <a:off x="2408100" y="1470950"/>
            <a:ext cx="7375800" cy="30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9600"/>
              <a:buNone/>
            </a:pPr>
            <a:r>
              <a:rPr lang="en-US"/>
              <a:t>The “Fire” of Scouting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a9e299545c_0_16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>
                <a:latin typeface="Arial"/>
                <a:ea typeface="Arial"/>
                <a:cs typeface="Arial"/>
                <a:sym typeface="Arial"/>
              </a:rPr>
              <a:t>Picture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Slide</a:t>
            </a:r>
            <a:endParaRPr/>
          </a:p>
        </p:txBody>
      </p:sp>
      <p:sp>
        <p:nvSpPr>
          <p:cNvPr id="93" name="Google Shape;93;g3a9e299545c_0_16"/>
          <p:cNvSpPr txBox="1">
            <a:spLocks noGrp="1"/>
          </p:cNvSpPr>
          <p:nvPr>
            <p:ph type="body" idx="1"/>
          </p:nvPr>
        </p:nvSpPr>
        <p:spPr>
          <a:xfrm>
            <a:off x="167650" y="1673538"/>
            <a:ext cx="6370500" cy="48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539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900"/>
              <a:buChar char="●"/>
            </a:pPr>
            <a:r>
              <a:rPr lang="en-US" sz="4900"/>
              <a:t>Our vision guides our mission, we keep scouts in scouting!</a:t>
            </a:r>
            <a:endParaRPr sz="4900"/>
          </a:p>
        </p:txBody>
      </p:sp>
      <p:sp>
        <p:nvSpPr>
          <p:cNvPr id="94" name="Google Shape;94;g3a9e299545c_0_16"/>
          <p:cNvSpPr txBox="1"/>
          <p:nvPr/>
        </p:nvSpPr>
        <p:spPr>
          <a:xfrm>
            <a:off x="6840817" y="4584739"/>
            <a:ext cx="51684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</a:rPr>
              <a:t>The “Fire”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" name="Google Shape;95;g3a9e299545c_0_1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0625" y="1479200"/>
            <a:ext cx="5168798" cy="2952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Learning Outcomes</a:t>
            </a:r>
            <a:endParaRPr/>
          </a:p>
        </p:txBody>
      </p:sp>
      <p:sp>
        <p:nvSpPr>
          <p:cNvPr id="101" name="Google Shape;101;p2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649" cy="483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08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Char char="•"/>
            </a:pPr>
            <a:r>
              <a:rPr lang="en-US" sz="3500"/>
              <a:t>Understand how to best use the topics covered throughout the day to best serve our chapters and lodges. </a:t>
            </a:r>
            <a:endParaRPr sz="3500"/>
          </a:p>
          <a:p>
            <a:pPr marL="457200" lvl="0" indent="-4508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Char char="•"/>
            </a:pPr>
            <a:r>
              <a:rPr lang="en-US" sz="3500"/>
              <a:t>Learn how to create positive change following the departure of this event.</a:t>
            </a:r>
            <a:endParaRPr sz="35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a9e299545c_0_7"/>
          <p:cNvSpPr txBox="1">
            <a:spLocks noGrp="1"/>
          </p:cNvSpPr>
          <p:nvPr>
            <p:ph type="title"/>
          </p:nvPr>
        </p:nvSpPr>
        <p:spPr>
          <a:xfrm>
            <a:off x="4632960" y="2894002"/>
            <a:ext cx="7315200" cy="1070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Take Away Challenge</a:t>
            </a:r>
            <a:endParaRPr/>
          </a:p>
        </p:txBody>
      </p:sp>
      <p:sp>
        <p:nvSpPr>
          <p:cNvPr id="112" name="Google Shape;112;p3"/>
          <p:cNvSpPr txBox="1">
            <a:spLocks noGrp="1"/>
          </p:cNvSpPr>
          <p:nvPr>
            <p:ph type="body" idx="1"/>
          </p:nvPr>
        </p:nvSpPr>
        <p:spPr>
          <a:xfrm>
            <a:off x="175188" y="990600"/>
            <a:ext cx="11841600" cy="15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700"/>
              <a:t>”What is one thing that I learned that I can put into action in my lodge or chapter?”</a:t>
            </a:r>
            <a:endParaRPr sz="3700"/>
          </a:p>
        </p:txBody>
      </p:sp>
      <p:sp>
        <p:nvSpPr>
          <p:cNvPr id="113" name="Google Shape;113;p3"/>
          <p:cNvSpPr txBox="1">
            <a:spLocks noGrp="1"/>
          </p:cNvSpPr>
          <p:nvPr>
            <p:ph type="body" idx="2"/>
          </p:nvPr>
        </p:nvSpPr>
        <p:spPr>
          <a:xfrm>
            <a:off x="440875" y="3188300"/>
            <a:ext cx="11295000" cy="18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700"/>
              <a:t>“What type of leadership skill have I developed that will prepare me to best serve my fellow scouters?”</a:t>
            </a:r>
            <a:endParaRPr sz="3700"/>
          </a:p>
        </p:txBody>
      </p:sp>
      <p:sp>
        <p:nvSpPr>
          <p:cNvPr id="114" name="Google Shape;114;p3"/>
          <p:cNvSpPr txBox="1">
            <a:spLocks noGrp="1"/>
          </p:cNvSpPr>
          <p:nvPr>
            <p:ph type="body" idx="1"/>
          </p:nvPr>
        </p:nvSpPr>
        <p:spPr>
          <a:xfrm>
            <a:off x="5512825" y="2234075"/>
            <a:ext cx="1151100" cy="15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6000"/>
              <a:t>&amp;</a:t>
            </a:r>
            <a:endParaRPr sz="6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Macintosh PowerPoint</Application>
  <PresentationFormat>Widescreen</PresentationFormat>
  <Paragraphs>19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Arial</vt:lpstr>
      <vt:lpstr>Office Theme</vt:lpstr>
      <vt:lpstr>Bringing the Vision to Life</vt:lpstr>
      <vt:lpstr>Learning Outcome</vt:lpstr>
      <vt:lpstr>PowerPoint Presentation</vt:lpstr>
      <vt:lpstr>The Vision</vt:lpstr>
      <vt:lpstr>PowerPoint Presentation</vt:lpstr>
      <vt:lpstr>Picture Slide</vt:lpstr>
      <vt:lpstr>Learning Outcomes</vt:lpstr>
      <vt:lpstr>PowerPoint Presentation</vt:lpstr>
      <vt:lpstr>Take Away Challenge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Bias, Lailah</dc:creator>
  <cp:lastModifiedBy>Rutter, Troy A [LAS]</cp:lastModifiedBy>
  <cp:revision>1</cp:revision>
  <dcterms:created xsi:type="dcterms:W3CDTF">2025-09-14T07:49:54Z</dcterms:created>
  <dcterms:modified xsi:type="dcterms:W3CDTF">2025-12-30T18:50:28Z</dcterms:modified>
</cp:coreProperties>
</file>