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9" roundtripDataSignature="AMtx7mj+A/kWCDwwDrVr1+yge6NHFD5K3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20" d="100"/>
          <a:sy n="120" d="100"/>
        </p:scale>
        <p:origin x="44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3" name="Google Shape;6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920bd6893d_1_2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g3920bd6893d_1_26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920bd6893d_1_2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7" name="Google Shape;117;g3920bd6893d_1_25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920bd6893d_1_2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2" name="Google Shape;122;g3920bd6893d_1_26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920bd6893d_1_2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0" name="Google Shape;130;g3920bd6893d_1_27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920bd6893d_1_2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g3920bd6893d_1_27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3920bd6893d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8" name="Google Shape;68;g3920bd6893d_1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3920bd6893d_1_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6" name="Google Shape;76;g3920bd6893d_1_6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3920bd6893d_1_1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0" name="Google Shape;80;g3920bd6893d_1_12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920bd6893d_1_1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5" name="Google Shape;85;g3920bd6893d_1_18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920bd6893d_1_2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0" name="Google Shape;90;g3920bd6893d_1_24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920bd6893d_1_2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5" name="Google Shape;95;g3920bd6893d_1_24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920bd6893d_1_2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0" name="Google Shape;100;g3920bd6893d_1_25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5" name="Google Shape;105;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
        <p:cNvGrpSpPr/>
        <p:nvPr/>
      </p:nvGrpSpPr>
      <p:grpSpPr>
        <a:xfrm>
          <a:off x="0" y="0"/>
          <a:ext cx="0" cy="0"/>
          <a:chOff x="0" y="0"/>
          <a:chExt cx="0" cy="0"/>
        </a:xfrm>
      </p:grpSpPr>
      <p:pic>
        <p:nvPicPr>
          <p:cNvPr id="7" name="Google Shape;7;p13" descr="A person and person looking at each other&#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492" y="-37673"/>
            <a:ext cx="12352150" cy="6939207"/>
          </a:xfrm>
          <a:prstGeom prst="rect">
            <a:avLst/>
          </a:prstGeom>
          <a:noFill/>
          <a:ln>
            <a:noFill/>
          </a:ln>
        </p:spPr>
      </p:pic>
      <p:sp>
        <p:nvSpPr>
          <p:cNvPr id="8" name="Google Shape;8;p13"/>
          <p:cNvSpPr txBox="1">
            <a:spLocks noGrp="1"/>
          </p:cNvSpPr>
          <p:nvPr>
            <p:ph type="title"/>
          </p:nvPr>
        </p:nvSpPr>
        <p:spPr>
          <a:xfrm>
            <a:off x="838200" y="2103437"/>
            <a:ext cx="10515600" cy="1066483"/>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C3C3C3"/>
              </a:buClr>
              <a:buSzPts val="7200"/>
              <a:buFont typeface="Arial"/>
              <a:buNone/>
              <a:defRPr sz="7200" b="0" i="0" u="none" strike="noStrike" cap="none">
                <a:solidFill>
                  <a:srgbClr val="C3C3C3"/>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 name="Google Shape;9;p13"/>
          <p:cNvSpPr txBox="1"/>
          <p:nvPr/>
        </p:nvSpPr>
        <p:spPr>
          <a:xfrm>
            <a:off x="838200" y="3200717"/>
            <a:ext cx="10515600" cy="76168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C3C3C3"/>
              </a:buClr>
              <a:buSzPts val="4800"/>
              <a:buFont typeface="Arial"/>
              <a:buNone/>
            </a:pPr>
            <a:endParaRPr sz="4800" b="0" i="1" u="none" strike="noStrike" cap="none">
              <a:solidFill>
                <a:srgbClr val="C3C3C3"/>
              </a:solidFill>
              <a:latin typeface="Arial"/>
              <a:ea typeface="Arial"/>
              <a:cs typeface="Arial"/>
              <a:sym typeface="Arial"/>
            </a:endParaRPr>
          </a:p>
        </p:txBody>
      </p:sp>
      <p:sp>
        <p:nvSpPr>
          <p:cNvPr id="10" name="Google Shape;10;p13"/>
          <p:cNvSpPr txBox="1">
            <a:spLocks noGrp="1"/>
          </p:cNvSpPr>
          <p:nvPr>
            <p:ph type="body" idx="1"/>
          </p:nvPr>
        </p:nvSpPr>
        <p:spPr>
          <a:xfrm>
            <a:off x="838200" y="3225804"/>
            <a:ext cx="10515600" cy="5334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rgbClr val="BFBFBF"/>
              </a:buClr>
              <a:buSzPts val="4000"/>
              <a:buFont typeface="Arial"/>
              <a:buNone/>
              <a:defRPr sz="4000" b="0" i="0" u="none" strike="noStrike" cap="none">
                <a:solidFill>
                  <a:srgbClr val="BFBFBF"/>
                </a:solidFill>
                <a:latin typeface="Arial"/>
                <a:ea typeface="Arial"/>
                <a:cs typeface="Arial"/>
                <a:sym typeface="Arial"/>
              </a:defRPr>
            </a:lvl1pPr>
            <a:lvl2pPr marL="914400" marR="0" lvl="1" indent="-228600" algn="l" rtl="0">
              <a:lnSpc>
                <a:spcPct val="90000"/>
              </a:lnSpc>
              <a:spcBef>
                <a:spcPts val="500"/>
              </a:spcBef>
              <a:spcAft>
                <a:spcPts val="0"/>
              </a:spcAft>
              <a:buClr>
                <a:srgbClr val="BFBFBF"/>
              </a:buClr>
              <a:buSzPts val="2400"/>
              <a:buFont typeface="Arial"/>
              <a:buNone/>
              <a:defRPr sz="2400" b="0" i="0" u="none" strike="noStrike" cap="none">
                <a:solidFill>
                  <a:srgbClr val="BFBFBF"/>
                </a:solidFill>
                <a:latin typeface="Arial"/>
                <a:ea typeface="Arial"/>
                <a:cs typeface="Arial"/>
                <a:sym typeface="Arial"/>
              </a:defRPr>
            </a:lvl2pPr>
            <a:lvl3pPr marL="1371600" marR="0" lvl="2" indent="-355600" algn="l" rtl="0">
              <a:lnSpc>
                <a:spcPct val="90000"/>
              </a:lnSpc>
              <a:spcBef>
                <a:spcPts val="500"/>
              </a:spcBef>
              <a:spcAft>
                <a:spcPts val="0"/>
              </a:spcAft>
              <a:buClr>
                <a:srgbClr val="BFBFBF"/>
              </a:buClr>
              <a:buSzPts val="2000"/>
              <a:buFont typeface="Arial"/>
              <a:buChar char="•"/>
              <a:defRPr sz="2000" b="0" i="0" u="none" strike="noStrike" cap="none">
                <a:solidFill>
                  <a:srgbClr val="BFBFBF"/>
                </a:solidFill>
                <a:latin typeface="Arial"/>
                <a:ea typeface="Arial"/>
                <a:cs typeface="Arial"/>
                <a:sym typeface="Arial"/>
              </a:defRPr>
            </a:lvl3pPr>
            <a:lvl4pPr marL="1828800" marR="0" lvl="3" indent="-342900" algn="l" rtl="0">
              <a:lnSpc>
                <a:spcPct val="90000"/>
              </a:lnSpc>
              <a:spcBef>
                <a:spcPts val="500"/>
              </a:spcBef>
              <a:spcAft>
                <a:spcPts val="0"/>
              </a:spcAft>
              <a:buClr>
                <a:srgbClr val="BFBFBF"/>
              </a:buClr>
              <a:buSzPts val="1800"/>
              <a:buFont typeface="Arial"/>
              <a:buChar char="•"/>
              <a:defRPr sz="1800" b="0" i="0" u="none" strike="noStrike" cap="none">
                <a:solidFill>
                  <a:srgbClr val="BFBFBF"/>
                </a:solidFill>
                <a:latin typeface="Arial"/>
                <a:ea typeface="Arial"/>
                <a:cs typeface="Arial"/>
                <a:sym typeface="Arial"/>
              </a:defRPr>
            </a:lvl4pPr>
            <a:lvl5pPr marL="2286000" marR="0" lvl="4" indent="-342900" algn="l" rtl="0">
              <a:lnSpc>
                <a:spcPct val="90000"/>
              </a:lnSpc>
              <a:spcBef>
                <a:spcPts val="500"/>
              </a:spcBef>
              <a:spcAft>
                <a:spcPts val="0"/>
              </a:spcAft>
              <a:buClr>
                <a:srgbClr val="BFBFBF"/>
              </a:buClr>
              <a:buSzPts val="1800"/>
              <a:buFont typeface="Arial"/>
              <a:buChar char="•"/>
              <a:defRPr sz="1800" b="0" i="0" u="none" strike="noStrike" cap="none">
                <a:solidFill>
                  <a:srgbClr val="BFBFBF"/>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reakout">
  <p:cSld name="Breakout">
    <p:spTree>
      <p:nvGrpSpPr>
        <p:cNvPr id="1" name="Shape 57"/>
        <p:cNvGrpSpPr/>
        <p:nvPr/>
      </p:nvGrpSpPr>
      <p:grpSpPr>
        <a:xfrm>
          <a:off x="0" y="0"/>
          <a:ext cx="0" cy="0"/>
          <a:chOff x="0" y="0"/>
          <a:chExt cx="0" cy="0"/>
        </a:xfrm>
      </p:grpSpPr>
      <p:pic>
        <p:nvPicPr>
          <p:cNvPr id="58" name="Google Shape;58;p22" descr="A logo with text on it&#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5831" y="-23752"/>
            <a:ext cx="12439619" cy="7004581"/>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End">
  <p:cSld name="End">
    <p:spTree>
      <p:nvGrpSpPr>
        <p:cNvPr id="1" name="Shape 59"/>
        <p:cNvGrpSpPr/>
        <p:nvPr/>
      </p:nvGrpSpPr>
      <p:grpSpPr>
        <a:xfrm>
          <a:off x="0" y="0"/>
          <a:ext cx="0" cy="0"/>
          <a:chOff x="0" y="0"/>
          <a:chExt cx="0" cy="0"/>
        </a:xfrm>
      </p:grpSpPr>
      <p:pic>
        <p:nvPicPr>
          <p:cNvPr id="60" name="Google Shape;60;p23" descr="A logo for a seminar&#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71450" y="-100117"/>
            <a:ext cx="12541250" cy="706180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egular">
  <p:cSld name="Regular">
    <p:spTree>
      <p:nvGrpSpPr>
        <p:cNvPr id="1" name="Shape 11"/>
        <p:cNvGrpSpPr/>
        <p:nvPr/>
      </p:nvGrpSpPr>
      <p:grpSpPr>
        <a:xfrm>
          <a:off x="0" y="0"/>
          <a:ext cx="0" cy="0"/>
          <a:chOff x="0" y="0"/>
          <a:chExt cx="0" cy="0"/>
        </a:xfrm>
      </p:grpSpPr>
      <p:pic>
        <p:nvPicPr>
          <p:cNvPr id="12" name="Google Shape;12;p14" descr="A white and purple background with a purple border&#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0193" y="0"/>
            <a:ext cx="12232193" cy="6887782"/>
          </a:xfrm>
          <a:prstGeom prst="rect">
            <a:avLst/>
          </a:prstGeom>
          <a:noFill/>
          <a:ln>
            <a:noFill/>
          </a:ln>
        </p:spPr>
      </p:pic>
      <p:sp>
        <p:nvSpPr>
          <p:cNvPr id="13" name="Google Shape;13;p14"/>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3F3F3F"/>
              </a:buClr>
              <a:buSzPts val="6000"/>
              <a:buFont typeface="Arial"/>
              <a:buNone/>
              <a:defRPr sz="6000" b="0" i="0" u="none" strike="noStrike" cap="none">
                <a:solidFill>
                  <a:srgbClr val="3F3F3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 name="Google Shape;14;p14"/>
          <p:cNvSpPr/>
          <p:nvPr/>
        </p:nvSpPr>
        <p:spPr>
          <a:xfrm>
            <a:off x="167639" y="964237"/>
            <a:ext cx="11856721" cy="112291"/>
          </a:xfrm>
          <a:prstGeom prst="rect">
            <a:avLst/>
          </a:prstGeom>
          <a:solidFill>
            <a:srgbClr val="C3C3C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5" name="Google Shape;15;p14"/>
          <p:cNvSpPr txBox="1">
            <a:spLocks noGrp="1"/>
          </p:cNvSpPr>
          <p:nvPr>
            <p:ph type="body" idx="1"/>
          </p:nvPr>
        </p:nvSpPr>
        <p:spPr>
          <a:xfrm>
            <a:off x="168274" y="1214438"/>
            <a:ext cx="11753649" cy="4834215"/>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6" name="Google Shape;16;p14"/>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C3C3C3"/>
                </a:solidFill>
                <a:latin typeface="Arial"/>
                <a:ea typeface="Arial"/>
                <a:cs typeface="Arial"/>
                <a:sym typeface="Arial"/>
              </a:rPr>
              <a:t>SECTION LEADERSHIP SEMINAR</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lumn">
  <p:cSld name="Two Column">
    <p:spTree>
      <p:nvGrpSpPr>
        <p:cNvPr id="1" name="Shape 17"/>
        <p:cNvGrpSpPr/>
        <p:nvPr/>
      </p:nvGrpSpPr>
      <p:grpSpPr>
        <a:xfrm>
          <a:off x="0" y="0"/>
          <a:ext cx="0" cy="0"/>
          <a:chOff x="0" y="0"/>
          <a:chExt cx="0" cy="0"/>
        </a:xfrm>
      </p:grpSpPr>
      <p:pic>
        <p:nvPicPr>
          <p:cNvPr id="18" name="Google Shape;18;p15" descr="A white and orange background with triangle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459" y="-1"/>
            <a:ext cx="12287459" cy="6918901"/>
          </a:xfrm>
          <a:prstGeom prst="rect">
            <a:avLst/>
          </a:prstGeom>
          <a:noFill/>
          <a:ln>
            <a:noFill/>
          </a:ln>
        </p:spPr>
      </p:pic>
      <p:sp>
        <p:nvSpPr>
          <p:cNvPr id="19" name="Google Shape;19;p15"/>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3F3F3F"/>
              </a:buClr>
              <a:buSzPts val="6000"/>
              <a:buFont typeface="Arial"/>
              <a:buNone/>
              <a:defRPr sz="6000" b="0" i="0" u="none" strike="noStrike" cap="none">
                <a:solidFill>
                  <a:srgbClr val="3F3F3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0" name="Google Shape;20;p15"/>
          <p:cNvSpPr/>
          <p:nvPr/>
        </p:nvSpPr>
        <p:spPr>
          <a:xfrm>
            <a:off x="167639" y="964237"/>
            <a:ext cx="11856721" cy="112291"/>
          </a:xfrm>
          <a:prstGeom prst="rect">
            <a:avLst/>
          </a:prstGeom>
          <a:solidFill>
            <a:srgbClr val="C3C3C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1" name="Google Shape;21;p15"/>
          <p:cNvSpPr txBox="1">
            <a:spLocks noGrp="1"/>
          </p:cNvSpPr>
          <p:nvPr>
            <p:ph type="body" idx="1"/>
          </p:nvPr>
        </p:nvSpPr>
        <p:spPr>
          <a:xfrm>
            <a:off x="168274" y="1214438"/>
            <a:ext cx="5065115" cy="47219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 name="Google Shape;22;p15"/>
          <p:cNvSpPr txBox="1">
            <a:spLocks noGrp="1"/>
          </p:cNvSpPr>
          <p:nvPr>
            <p:ph type="body" idx="2"/>
          </p:nvPr>
        </p:nvSpPr>
        <p:spPr>
          <a:xfrm>
            <a:off x="5666178" y="1214438"/>
            <a:ext cx="5065116" cy="47219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3" name="Google Shape;23;p15"/>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C3C3C3"/>
                </a:solidFill>
                <a:latin typeface="Arial"/>
                <a:ea typeface="Arial"/>
                <a:cs typeface="Arial"/>
                <a:sym typeface="Arial"/>
              </a:rPr>
              <a:t>SECTION LEADERSHIP SEMINAR</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icture &amp; Text">
  <p:cSld name="Picture &amp; Text">
    <p:spTree>
      <p:nvGrpSpPr>
        <p:cNvPr id="1" name="Shape 24"/>
        <p:cNvGrpSpPr/>
        <p:nvPr/>
      </p:nvGrpSpPr>
      <p:grpSpPr>
        <a:xfrm>
          <a:off x="0" y="0"/>
          <a:ext cx="0" cy="0"/>
          <a:chOff x="0" y="0"/>
          <a:chExt cx="0" cy="0"/>
        </a:xfrm>
      </p:grpSpPr>
      <p:pic>
        <p:nvPicPr>
          <p:cNvPr id="25" name="Google Shape;25;p16" descr="A white background with green triangle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039" y="-1"/>
            <a:ext cx="12204039" cy="6871929"/>
          </a:xfrm>
          <a:prstGeom prst="rect">
            <a:avLst/>
          </a:prstGeom>
          <a:noFill/>
          <a:ln>
            <a:noFill/>
          </a:ln>
        </p:spPr>
      </p:pic>
      <p:sp>
        <p:nvSpPr>
          <p:cNvPr id="26" name="Google Shape;26;p16"/>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3F3F3F"/>
              </a:buClr>
              <a:buSzPts val="6000"/>
              <a:buFont typeface="Arial"/>
              <a:buNone/>
              <a:defRPr sz="6000" b="0" i="0" u="none" strike="noStrike" cap="none">
                <a:solidFill>
                  <a:srgbClr val="3F3F3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Google Shape;27;p16"/>
          <p:cNvSpPr/>
          <p:nvPr/>
        </p:nvSpPr>
        <p:spPr>
          <a:xfrm>
            <a:off x="167639" y="964237"/>
            <a:ext cx="11856721" cy="112291"/>
          </a:xfrm>
          <a:prstGeom prst="rect">
            <a:avLst/>
          </a:prstGeom>
          <a:solidFill>
            <a:srgbClr val="C3C3C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8" name="Google Shape;28;p16"/>
          <p:cNvSpPr>
            <a:spLocks noGrp="1"/>
          </p:cNvSpPr>
          <p:nvPr>
            <p:ph type="pic" idx="2"/>
          </p:nvPr>
        </p:nvSpPr>
        <p:spPr>
          <a:xfrm>
            <a:off x="6840637" y="1214651"/>
            <a:ext cx="5168801" cy="2952537"/>
          </a:xfrm>
          <a:prstGeom prst="rect">
            <a:avLst/>
          </a:prstGeom>
          <a:noFill/>
          <a:ln>
            <a:noFill/>
          </a:ln>
        </p:spPr>
        <p:txBody>
          <a:bodyPr/>
          <a:lstStyle/>
          <a:p>
            <a:endParaRPr lang="en-US"/>
          </a:p>
        </p:txBody>
      </p:sp>
      <p:sp>
        <p:nvSpPr>
          <p:cNvPr id="29" name="Google Shape;29;p16"/>
          <p:cNvSpPr txBox="1">
            <a:spLocks noGrp="1"/>
          </p:cNvSpPr>
          <p:nvPr>
            <p:ph type="body" idx="1"/>
          </p:nvPr>
        </p:nvSpPr>
        <p:spPr>
          <a:xfrm>
            <a:off x="168275" y="1214438"/>
            <a:ext cx="6370638" cy="48342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0" name="Google Shape;30;p16"/>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C3C3C3"/>
                </a:solidFill>
                <a:latin typeface="Arial"/>
                <a:ea typeface="Arial"/>
                <a:cs typeface="Arial"/>
                <a:sym typeface="Arial"/>
              </a:rPr>
              <a:t>SECTION LEADERSHIP SEMINAR</a:t>
            </a:r>
            <a:endParaRPr sz="1400" b="0" i="0" u="none" strike="noStrike" cap="none">
              <a:solidFill>
                <a:srgbClr val="000000"/>
              </a:solidFill>
              <a:latin typeface="Arial"/>
              <a:ea typeface="Arial"/>
              <a:cs typeface="Arial"/>
              <a:sym typeface="Arial"/>
            </a:endParaRPr>
          </a:p>
        </p:txBody>
      </p:sp>
      <p:sp>
        <p:nvSpPr>
          <p:cNvPr id="31" name="Google Shape;31;p16"/>
          <p:cNvSpPr txBox="1"/>
          <p:nvPr/>
        </p:nvSpPr>
        <p:spPr>
          <a:xfrm>
            <a:off x="-196770" y="5046562"/>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 name="Google Shape;32;p16"/>
          <p:cNvSpPr txBox="1">
            <a:spLocks noGrp="1"/>
          </p:cNvSpPr>
          <p:nvPr>
            <p:ph type="body" idx="3"/>
          </p:nvPr>
        </p:nvSpPr>
        <p:spPr>
          <a:xfrm>
            <a:off x="6840538" y="4337050"/>
            <a:ext cx="5168900" cy="2619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Text - Statistic">
  <p:cSld name="Big Text - Statistic">
    <p:spTree>
      <p:nvGrpSpPr>
        <p:cNvPr id="1" name="Shape 33"/>
        <p:cNvGrpSpPr/>
        <p:nvPr/>
      </p:nvGrpSpPr>
      <p:grpSpPr>
        <a:xfrm>
          <a:off x="0" y="0"/>
          <a:ext cx="0" cy="0"/>
          <a:chOff x="0" y="0"/>
          <a:chExt cx="0" cy="0"/>
        </a:xfrm>
      </p:grpSpPr>
      <p:pic>
        <p:nvPicPr>
          <p:cNvPr id="34" name="Google Shape;34;p17" descr="A white background with a grey border&#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5169" y="-1"/>
            <a:ext cx="12227169" cy="6884953"/>
          </a:xfrm>
          <a:prstGeom prst="rect">
            <a:avLst/>
          </a:prstGeom>
          <a:noFill/>
          <a:ln>
            <a:noFill/>
          </a:ln>
        </p:spPr>
      </p:pic>
      <p:sp>
        <p:nvSpPr>
          <p:cNvPr id="35" name="Google Shape;35;p17"/>
          <p:cNvSpPr txBox="1">
            <a:spLocks noGrp="1"/>
          </p:cNvSpPr>
          <p:nvPr>
            <p:ph type="body" idx="1"/>
          </p:nvPr>
        </p:nvSpPr>
        <p:spPr>
          <a:xfrm>
            <a:off x="1933575" y="1423707"/>
            <a:ext cx="8634413" cy="304412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C00000"/>
              </a:buClr>
              <a:buSzPts val="9600"/>
              <a:buFont typeface="Arial"/>
              <a:buNone/>
              <a:defRPr sz="9600" b="1" i="0" u="none" strike="noStrike" cap="none">
                <a:solidFill>
                  <a:srgbClr val="C00000"/>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6" name="Google Shape;36;p17"/>
          <p:cNvSpPr txBox="1">
            <a:spLocks noGrp="1"/>
          </p:cNvSpPr>
          <p:nvPr>
            <p:ph type="body" idx="2"/>
          </p:nvPr>
        </p:nvSpPr>
        <p:spPr>
          <a:xfrm>
            <a:off x="1933575" y="3680910"/>
            <a:ext cx="8634413" cy="101917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7" name="Google Shape;37;p17"/>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C3C3C3"/>
                </a:solidFill>
                <a:latin typeface="Arial"/>
                <a:ea typeface="Arial"/>
                <a:cs typeface="Arial"/>
                <a:sym typeface="Arial"/>
              </a:rPr>
              <a:t>SECTION LEADERSHIP SEMINAR</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8"/>
        <p:cNvGrpSpPr/>
        <p:nvPr/>
      </p:nvGrpSpPr>
      <p:grpSpPr>
        <a:xfrm>
          <a:off x="0" y="0"/>
          <a:ext cx="0" cy="0"/>
          <a:chOff x="0" y="0"/>
          <a:chExt cx="0" cy="0"/>
        </a:xfrm>
      </p:grpSpPr>
      <p:pic>
        <p:nvPicPr>
          <p:cNvPr id="39" name="Google Shape;39;p18" descr="A white surface with a black and grey background&#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12212203" cy="6876526"/>
          </a:xfrm>
          <a:prstGeom prst="rect">
            <a:avLst/>
          </a:prstGeom>
          <a:noFill/>
          <a:ln>
            <a:noFill/>
          </a:ln>
        </p:spPr>
      </p:pic>
      <p:sp>
        <p:nvSpPr>
          <p:cNvPr id="40" name="Google Shape;40;p18"/>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C3C3C3"/>
                </a:solidFill>
                <a:latin typeface="Arial"/>
                <a:ea typeface="Arial"/>
                <a:cs typeface="Arial"/>
                <a:sym typeface="Arial"/>
              </a:rPr>
              <a:t>SECTION LEADERSHIP SEMINAR</a:t>
            </a:r>
            <a:endParaRPr sz="1400" b="0" i="0" u="none" strike="noStrike" cap="none">
              <a:solidFill>
                <a:srgbClr val="000000"/>
              </a:solidFill>
              <a:latin typeface="Arial"/>
              <a:ea typeface="Arial"/>
              <a:cs typeface="Arial"/>
              <a:sym typeface="Arial"/>
            </a:endParaRPr>
          </a:p>
        </p:txBody>
      </p:sp>
      <p:sp>
        <p:nvSpPr>
          <p:cNvPr id="41" name="Google Shape;41;p18"/>
          <p:cNvSpPr/>
          <p:nvPr/>
        </p:nvSpPr>
        <p:spPr>
          <a:xfrm>
            <a:off x="1610810" y="1101958"/>
            <a:ext cx="8970380" cy="335666"/>
          </a:xfrm>
          <a:prstGeom prst="rect">
            <a:avLst/>
          </a:prstGeom>
          <a:solidFill>
            <a:srgbClr val="C3C3C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2" name="Google Shape;42;p18"/>
          <p:cNvSpPr/>
          <p:nvPr/>
        </p:nvSpPr>
        <p:spPr>
          <a:xfrm>
            <a:off x="1610810" y="1437624"/>
            <a:ext cx="8970380" cy="349555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3" name="Google Shape;43;p18"/>
          <p:cNvSpPr txBox="1">
            <a:spLocks noGrp="1"/>
          </p:cNvSpPr>
          <p:nvPr>
            <p:ph type="body" idx="1"/>
          </p:nvPr>
        </p:nvSpPr>
        <p:spPr>
          <a:xfrm>
            <a:off x="1724628" y="1562100"/>
            <a:ext cx="8657622" cy="2697384"/>
          </a:xfrm>
          <a:prstGeom prst="rect">
            <a:avLst/>
          </a:prstGeom>
          <a:noFill/>
          <a:ln>
            <a:noFill/>
          </a:ln>
        </p:spPr>
        <p:txBody>
          <a:bodyPr spcFirstLastPara="1" wrap="square" lIns="91425" tIns="45700" rIns="91425" bIns="45700" anchor="ctr" anchorCtr="0">
            <a:noAutofit/>
          </a:bodyPr>
          <a:lstStyle>
            <a:lvl1pPr marL="457200" marR="0" lvl="0" indent="-228600" algn="just"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4" name="Google Shape;44;p18"/>
          <p:cNvSpPr txBox="1">
            <a:spLocks noGrp="1"/>
          </p:cNvSpPr>
          <p:nvPr>
            <p:ph type="body" idx="2"/>
          </p:nvPr>
        </p:nvSpPr>
        <p:spPr>
          <a:xfrm>
            <a:off x="1724628" y="4383960"/>
            <a:ext cx="8657622" cy="393732"/>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90000"/>
              </a:lnSpc>
              <a:spcBef>
                <a:spcPts val="1000"/>
              </a:spcBef>
              <a:spcAft>
                <a:spcPts val="0"/>
              </a:spcAft>
              <a:buClr>
                <a:srgbClr val="C3C3C3"/>
              </a:buClr>
              <a:buSzPts val="2800"/>
              <a:buFont typeface="Arial"/>
              <a:buNone/>
              <a:defRPr sz="2800" b="1" i="1" u="none" strike="noStrike" cap="none">
                <a:solidFill>
                  <a:srgbClr val="C3C3C3"/>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ideo">
  <p:cSld name="Video">
    <p:spTree>
      <p:nvGrpSpPr>
        <p:cNvPr id="1" name="Shape 45"/>
        <p:cNvGrpSpPr/>
        <p:nvPr/>
      </p:nvGrpSpPr>
      <p:grpSpPr>
        <a:xfrm>
          <a:off x="0" y="0"/>
          <a:ext cx="0" cy="0"/>
          <a:chOff x="0" y="0"/>
          <a:chExt cx="0" cy="0"/>
        </a:xfrm>
      </p:grpSpPr>
      <p:pic>
        <p:nvPicPr>
          <p:cNvPr id="46" name="Google Shape;46;p19" descr="A white surface with a black and grey background&#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12215151" cy="6861576"/>
          </a:xfrm>
          <a:prstGeom prst="rect">
            <a:avLst/>
          </a:prstGeom>
          <a:noFill/>
          <a:ln>
            <a:noFill/>
          </a:ln>
        </p:spPr>
      </p:pic>
      <p:sp>
        <p:nvSpPr>
          <p:cNvPr id="47" name="Google Shape;47;p19"/>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C3C3C3"/>
                </a:solidFill>
                <a:latin typeface="Arial"/>
                <a:ea typeface="Arial"/>
                <a:cs typeface="Arial"/>
                <a:sym typeface="Arial"/>
              </a:rPr>
              <a:t>SECTION LEADERSHIP SEMINAR</a:t>
            </a:r>
            <a:endParaRPr sz="1400" b="0" i="0" u="none" strike="noStrike" cap="none">
              <a:solidFill>
                <a:srgbClr val="000000"/>
              </a:solidFill>
              <a:latin typeface="Arial"/>
              <a:ea typeface="Arial"/>
              <a:cs typeface="Arial"/>
              <a:sym typeface="Arial"/>
            </a:endParaRPr>
          </a:p>
        </p:txBody>
      </p:sp>
      <p:sp>
        <p:nvSpPr>
          <p:cNvPr id="48" name="Google Shape;48;p19"/>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3F3F3F"/>
              </a:buClr>
              <a:buSzPts val="6000"/>
              <a:buFont typeface="Arial"/>
              <a:buNone/>
              <a:defRPr sz="6000" b="0" i="0" u="none" strike="noStrike" cap="none">
                <a:solidFill>
                  <a:srgbClr val="3F3F3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9" name="Google Shape;49;p19"/>
          <p:cNvSpPr/>
          <p:nvPr/>
        </p:nvSpPr>
        <p:spPr>
          <a:xfrm>
            <a:off x="167639" y="964237"/>
            <a:ext cx="11856721" cy="112291"/>
          </a:xfrm>
          <a:prstGeom prst="rect">
            <a:avLst/>
          </a:prstGeom>
          <a:solidFill>
            <a:srgbClr val="C3C3C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0" name="Google Shape;50;p19"/>
          <p:cNvSpPr>
            <a:spLocks noGrp="1"/>
          </p:cNvSpPr>
          <p:nvPr>
            <p:ph type="media" idx="2"/>
          </p:nvPr>
        </p:nvSpPr>
        <p:spPr>
          <a:xfrm>
            <a:off x="168275" y="1255713"/>
            <a:ext cx="11855450" cy="469741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51"/>
        <p:cNvGrpSpPr/>
        <p:nvPr/>
      </p:nvGrpSpPr>
      <p:grpSpPr>
        <a:xfrm>
          <a:off x="0" y="0"/>
          <a:ext cx="0" cy="0"/>
          <a:chOff x="0" y="0"/>
          <a:chExt cx="0" cy="0"/>
        </a:xfrm>
      </p:grpSpPr>
      <p:pic>
        <p:nvPicPr>
          <p:cNvPr id="52" name="Google Shape;52;p20" descr="A white surface with a black and grey background&#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32657"/>
            <a:ext cx="12295295" cy="6923314"/>
          </a:xfrm>
          <a:prstGeom prst="rect">
            <a:avLst/>
          </a:prstGeom>
          <a:noFill/>
          <a:ln>
            <a:noFill/>
          </a:ln>
        </p:spPr>
      </p:pic>
      <p:sp>
        <p:nvSpPr>
          <p:cNvPr id="53" name="Google Shape;53;p20"/>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C3C3C3"/>
                </a:solidFill>
                <a:latin typeface="Arial"/>
                <a:ea typeface="Arial"/>
                <a:cs typeface="Arial"/>
                <a:sym typeface="Arial"/>
              </a:rPr>
              <a:t>SECTION LEADERSHIP SEMINAR</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New Topic">
  <p:cSld name="New Topic">
    <p:spTree>
      <p:nvGrpSpPr>
        <p:cNvPr id="1" name="Shape 54"/>
        <p:cNvGrpSpPr/>
        <p:nvPr/>
      </p:nvGrpSpPr>
      <p:grpSpPr>
        <a:xfrm>
          <a:off x="0" y="0"/>
          <a:ext cx="0" cy="0"/>
          <a:chOff x="0" y="0"/>
          <a:chExt cx="0" cy="0"/>
        </a:xfrm>
      </p:grpSpPr>
      <p:pic>
        <p:nvPicPr>
          <p:cNvPr id="55" name="Google Shape;55;p21" descr="A grey and blue logo&#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350" y="0"/>
            <a:ext cx="12185650" cy="6861574"/>
          </a:xfrm>
          <a:prstGeom prst="rect">
            <a:avLst/>
          </a:prstGeom>
          <a:noFill/>
          <a:ln>
            <a:noFill/>
          </a:ln>
        </p:spPr>
      </p:pic>
      <p:sp>
        <p:nvSpPr>
          <p:cNvPr id="56" name="Google Shape;56;p21"/>
          <p:cNvSpPr txBox="1">
            <a:spLocks noGrp="1"/>
          </p:cNvSpPr>
          <p:nvPr>
            <p:ph type="title"/>
          </p:nvPr>
        </p:nvSpPr>
        <p:spPr>
          <a:xfrm>
            <a:off x="4632960" y="2894002"/>
            <a:ext cx="7315200" cy="1069995"/>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rgbClr val="C3C3C3"/>
              </a:buClr>
              <a:buSzPts val="7200"/>
              <a:buFont typeface="Arial"/>
              <a:buNone/>
              <a:defRPr sz="7200" b="0" i="0" u="none" strike="noStrike" cap="none">
                <a:solidFill>
                  <a:srgbClr val="C3C3C3"/>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
          <p:cNvSpPr txBox="1">
            <a:spLocks noGrp="1"/>
          </p:cNvSpPr>
          <p:nvPr>
            <p:ph type="title"/>
          </p:nvPr>
        </p:nvSpPr>
        <p:spPr>
          <a:xfrm>
            <a:off x="838200" y="1663837"/>
            <a:ext cx="10515600" cy="10665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3C3C3"/>
              </a:buClr>
              <a:buSzPts val="7200"/>
              <a:buFont typeface="Arial"/>
              <a:buNone/>
            </a:pPr>
            <a:r>
              <a:rPr lang="en-US"/>
              <a:t>Living Our Mission in the Order of the Arrow</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g3920bd6893d_1_258"/>
          <p:cNvSpPr txBox="1">
            <a:spLocks noGrp="1"/>
          </p:cNvSpPr>
          <p:nvPr>
            <p:ph type="title"/>
          </p:nvPr>
        </p:nvSpPr>
        <p:spPr>
          <a:xfrm>
            <a:off x="4632960" y="2894002"/>
            <a:ext cx="7315200" cy="107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C3C3C3"/>
              </a:buClr>
              <a:buSzPts val="7200"/>
              <a:buFont typeface="Arial"/>
              <a:buNone/>
            </a:pPr>
            <a:r>
              <a:rPr lang="en-US"/>
              <a:t>Wrap Up</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g3920bd6893d_1_265"/>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Learning Outcome</a:t>
            </a:r>
            <a:endParaRPr/>
          </a:p>
        </p:txBody>
      </p:sp>
      <p:sp>
        <p:nvSpPr>
          <p:cNvPr id="125" name="Google Shape;125;g3920bd6893d_1_265"/>
          <p:cNvSpPr txBox="1">
            <a:spLocks noGrp="1"/>
          </p:cNvSpPr>
          <p:nvPr>
            <p:ph type="body" idx="1"/>
          </p:nvPr>
        </p:nvSpPr>
        <p:spPr>
          <a:xfrm>
            <a:off x="168275" y="1214450"/>
            <a:ext cx="6097500" cy="4834200"/>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0"/>
              </a:spcBef>
              <a:spcAft>
                <a:spcPts val="0"/>
              </a:spcAft>
              <a:buSzPts val="2800"/>
              <a:buNone/>
            </a:pPr>
            <a:endParaRPr/>
          </a:p>
          <a:p>
            <a:pPr marL="457200" lvl="0" indent="-406400" algn="l" rtl="0">
              <a:lnSpc>
                <a:spcPct val="90000"/>
              </a:lnSpc>
              <a:spcBef>
                <a:spcPts val="0"/>
              </a:spcBef>
              <a:spcAft>
                <a:spcPts val="0"/>
              </a:spcAft>
              <a:buSzPts val="2800"/>
              <a:buChar char="●"/>
            </a:pPr>
            <a:r>
              <a:rPr lang="en-US"/>
              <a:t>Understanding the mission of the Order of the Arrow and Scouting America</a:t>
            </a:r>
            <a:endParaRPr/>
          </a:p>
          <a:p>
            <a:pPr marL="457200" lvl="0" indent="0" algn="l" rtl="0">
              <a:lnSpc>
                <a:spcPct val="90000"/>
              </a:lnSpc>
              <a:spcBef>
                <a:spcPts val="0"/>
              </a:spcBef>
              <a:spcAft>
                <a:spcPts val="0"/>
              </a:spcAft>
              <a:buNone/>
            </a:pPr>
            <a:endParaRPr/>
          </a:p>
          <a:p>
            <a:pPr marL="457200" lvl="0" indent="-406400" algn="l" rtl="0">
              <a:lnSpc>
                <a:spcPct val="90000"/>
              </a:lnSpc>
              <a:spcBef>
                <a:spcPts val="0"/>
              </a:spcBef>
              <a:spcAft>
                <a:spcPts val="0"/>
              </a:spcAft>
              <a:buSzPts val="2800"/>
              <a:buChar char="●"/>
            </a:pPr>
            <a:r>
              <a:rPr lang="en-US"/>
              <a:t>How the mission of Scouting shapes our experience in the Order of the Arrow</a:t>
            </a:r>
            <a:endParaRPr/>
          </a:p>
          <a:p>
            <a:pPr marL="0" lvl="0" indent="0" algn="l" rtl="0">
              <a:lnSpc>
                <a:spcPct val="90000"/>
              </a:lnSpc>
              <a:spcBef>
                <a:spcPts val="0"/>
              </a:spcBef>
              <a:spcAft>
                <a:spcPts val="0"/>
              </a:spcAft>
              <a:buClr>
                <a:schemeClr val="dk1"/>
              </a:buClr>
              <a:buSzPts val="2800"/>
              <a:buNone/>
            </a:pPr>
            <a:endParaRPr/>
          </a:p>
        </p:txBody>
      </p:sp>
      <p:sp>
        <p:nvSpPr>
          <p:cNvPr id="126" name="Google Shape;126;g3920bd6893d_1_265"/>
          <p:cNvSpPr txBox="1"/>
          <p:nvPr/>
        </p:nvSpPr>
        <p:spPr>
          <a:xfrm>
            <a:off x="6785217" y="4202139"/>
            <a:ext cx="5168400" cy="434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000"/>
              <a:buFont typeface="Arial"/>
              <a:buNone/>
            </a:pPr>
            <a:endParaRPr sz="1400" b="0" i="0" u="none" strike="noStrike" cap="none">
              <a:solidFill>
                <a:srgbClr val="000000"/>
              </a:solidFill>
              <a:latin typeface="Arial"/>
              <a:ea typeface="Arial"/>
              <a:cs typeface="Arial"/>
              <a:sym typeface="Arial"/>
            </a:endParaRPr>
          </a:p>
        </p:txBody>
      </p:sp>
      <p:pic>
        <p:nvPicPr>
          <p:cNvPr id="127" name="Google Shape;127;g3920bd6893d_1_26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538925" y="1236942"/>
            <a:ext cx="5414775" cy="2812809"/>
          </a:xfrm>
          <a:prstGeom prst="rect">
            <a:avLst/>
          </a:prstGeom>
          <a:noFill/>
          <a:ln>
            <a:noFill/>
          </a:ln>
          <a:effectLst>
            <a:outerShdw blurRad="57150" dist="114300" dir="7500000" algn="bl" rotWithShape="0">
              <a:srgbClr val="000000">
                <a:alpha val="6078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3920bd6893d_1_0"/>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Learning Outcome</a:t>
            </a:r>
            <a:endParaRPr/>
          </a:p>
        </p:txBody>
      </p:sp>
      <p:sp>
        <p:nvSpPr>
          <p:cNvPr id="71" name="Google Shape;71;g3920bd6893d_1_0"/>
          <p:cNvSpPr txBox="1">
            <a:spLocks noGrp="1"/>
          </p:cNvSpPr>
          <p:nvPr>
            <p:ph type="body" idx="1"/>
          </p:nvPr>
        </p:nvSpPr>
        <p:spPr>
          <a:xfrm>
            <a:off x="168275" y="1214450"/>
            <a:ext cx="6097500" cy="4834200"/>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0"/>
              </a:spcBef>
              <a:spcAft>
                <a:spcPts val="0"/>
              </a:spcAft>
              <a:buSzPts val="2800"/>
              <a:buNone/>
            </a:pPr>
            <a:endParaRPr/>
          </a:p>
          <a:p>
            <a:pPr marL="457200" lvl="0" indent="-406400" algn="l" rtl="0">
              <a:lnSpc>
                <a:spcPct val="90000"/>
              </a:lnSpc>
              <a:spcBef>
                <a:spcPts val="0"/>
              </a:spcBef>
              <a:spcAft>
                <a:spcPts val="0"/>
              </a:spcAft>
              <a:buSzPts val="2800"/>
              <a:buChar char="●"/>
            </a:pPr>
            <a:r>
              <a:rPr lang="en-US"/>
              <a:t>Understanding the mission of the Order of the Arrow and Scouting America</a:t>
            </a:r>
            <a:endParaRPr/>
          </a:p>
          <a:p>
            <a:pPr marL="457200" lvl="0" indent="0" algn="l" rtl="0">
              <a:lnSpc>
                <a:spcPct val="90000"/>
              </a:lnSpc>
              <a:spcBef>
                <a:spcPts val="0"/>
              </a:spcBef>
              <a:spcAft>
                <a:spcPts val="0"/>
              </a:spcAft>
              <a:buNone/>
            </a:pPr>
            <a:endParaRPr/>
          </a:p>
          <a:p>
            <a:pPr marL="457200" lvl="0" indent="-406400" algn="l" rtl="0">
              <a:lnSpc>
                <a:spcPct val="90000"/>
              </a:lnSpc>
              <a:spcBef>
                <a:spcPts val="0"/>
              </a:spcBef>
              <a:spcAft>
                <a:spcPts val="0"/>
              </a:spcAft>
              <a:buSzPts val="2800"/>
              <a:buChar char="●"/>
            </a:pPr>
            <a:r>
              <a:rPr lang="en-US"/>
              <a:t>How the mission of Scouting shapes our experience in the Order of the Arrow</a:t>
            </a:r>
            <a:endParaRPr/>
          </a:p>
          <a:p>
            <a:pPr marL="0" lvl="0" indent="0" algn="l" rtl="0">
              <a:lnSpc>
                <a:spcPct val="90000"/>
              </a:lnSpc>
              <a:spcBef>
                <a:spcPts val="0"/>
              </a:spcBef>
              <a:spcAft>
                <a:spcPts val="0"/>
              </a:spcAft>
              <a:buClr>
                <a:schemeClr val="dk1"/>
              </a:buClr>
              <a:buSzPts val="2800"/>
              <a:buNone/>
            </a:pPr>
            <a:endParaRPr/>
          </a:p>
        </p:txBody>
      </p:sp>
      <p:sp>
        <p:nvSpPr>
          <p:cNvPr id="72" name="Google Shape;72;g3920bd6893d_1_0"/>
          <p:cNvSpPr txBox="1"/>
          <p:nvPr/>
        </p:nvSpPr>
        <p:spPr>
          <a:xfrm>
            <a:off x="6785217" y="4202139"/>
            <a:ext cx="5168400" cy="434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000"/>
              <a:buFont typeface="Arial"/>
              <a:buNone/>
            </a:pPr>
            <a:endParaRPr sz="1400" b="0" i="0" u="none" strike="noStrike" cap="none">
              <a:solidFill>
                <a:srgbClr val="000000"/>
              </a:solidFill>
              <a:latin typeface="Arial"/>
              <a:ea typeface="Arial"/>
              <a:cs typeface="Arial"/>
              <a:sym typeface="Arial"/>
            </a:endParaRPr>
          </a:p>
        </p:txBody>
      </p:sp>
      <p:pic>
        <p:nvPicPr>
          <p:cNvPr id="73" name="Google Shape;73;g3920bd6893d_1_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538925" y="1236942"/>
            <a:ext cx="5414775" cy="2812809"/>
          </a:xfrm>
          <a:prstGeom prst="rect">
            <a:avLst/>
          </a:prstGeom>
          <a:noFill/>
          <a:ln>
            <a:noFill/>
          </a:ln>
          <a:effectLst>
            <a:outerShdw blurRad="57150" dist="114300" dir="7500000" algn="bl" rotWithShape="0">
              <a:srgbClr val="000000">
                <a:alpha val="6078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g3920bd6893d_1_122"/>
          <p:cNvSpPr txBox="1">
            <a:spLocks noGrp="1"/>
          </p:cNvSpPr>
          <p:nvPr>
            <p:ph type="title"/>
          </p:nvPr>
        </p:nvSpPr>
        <p:spPr>
          <a:xfrm>
            <a:off x="4632960" y="2894002"/>
            <a:ext cx="7315200" cy="107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C3C3C3"/>
              </a:buClr>
              <a:buSzPts val="7200"/>
              <a:buFont typeface="Arial"/>
              <a:buNone/>
            </a:pPr>
            <a:r>
              <a:rPr lang="en-US"/>
              <a:t>The Mission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g3920bd6893d_1_182"/>
          <p:cNvSpPr txBox="1">
            <a:spLocks noGrp="1"/>
          </p:cNvSpPr>
          <p:nvPr>
            <p:ph type="body" idx="1"/>
          </p:nvPr>
        </p:nvSpPr>
        <p:spPr>
          <a:xfrm>
            <a:off x="1947600" y="1681550"/>
            <a:ext cx="8296800" cy="3044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C00000"/>
              </a:buClr>
              <a:buSzPts val="9600"/>
              <a:buNone/>
            </a:pPr>
            <a:r>
              <a:rPr lang="en-US" sz="5400"/>
              <a:t>The Mission of the Order of the Arrow:</a:t>
            </a:r>
            <a:endParaRPr sz="5400"/>
          </a:p>
          <a:p>
            <a:pPr marL="0" lvl="0" indent="0" algn="ctr" rtl="0">
              <a:lnSpc>
                <a:spcPct val="90000"/>
              </a:lnSpc>
              <a:spcBef>
                <a:spcPts val="0"/>
              </a:spcBef>
              <a:spcAft>
                <a:spcPts val="0"/>
              </a:spcAft>
              <a:buClr>
                <a:srgbClr val="C00000"/>
              </a:buClr>
              <a:buSzPts val="9600"/>
              <a:buNone/>
            </a:pPr>
            <a:r>
              <a:rPr lang="en-US" sz="4400">
                <a:solidFill>
                  <a:schemeClr val="dk1"/>
                </a:solidFill>
              </a:rPr>
              <a:t>“To achieve the mission of Scouting America through transformative fellowship that ignites limitless Scouting journeys.”</a:t>
            </a:r>
            <a:endParaRPr sz="110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g3920bd6893d_1_242"/>
          <p:cNvSpPr txBox="1">
            <a:spLocks noGrp="1"/>
          </p:cNvSpPr>
          <p:nvPr>
            <p:ph type="body" idx="1"/>
          </p:nvPr>
        </p:nvSpPr>
        <p:spPr>
          <a:xfrm>
            <a:off x="1357950" y="1551550"/>
            <a:ext cx="9476100" cy="3044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C00000"/>
              </a:buClr>
              <a:buSzPts val="9600"/>
              <a:buNone/>
            </a:pPr>
            <a:r>
              <a:rPr lang="en-US" sz="5400"/>
              <a:t>The Mission of Scouting America:</a:t>
            </a:r>
            <a:endParaRPr sz="5400"/>
          </a:p>
          <a:p>
            <a:pPr marL="0" lvl="0" indent="0" algn="ctr" rtl="0">
              <a:lnSpc>
                <a:spcPct val="90000"/>
              </a:lnSpc>
              <a:spcBef>
                <a:spcPts val="0"/>
              </a:spcBef>
              <a:spcAft>
                <a:spcPts val="0"/>
              </a:spcAft>
              <a:buClr>
                <a:srgbClr val="C00000"/>
              </a:buClr>
              <a:buSzPts val="9600"/>
              <a:buNone/>
            </a:pPr>
            <a:r>
              <a:rPr lang="en-US" sz="4400">
                <a:solidFill>
                  <a:schemeClr val="dk1"/>
                </a:solidFill>
              </a:rPr>
              <a:t>“To prepare young people to make ethical and moral choices over their lifetimes by instilling in them the values of the Scout Oath and Law.”</a:t>
            </a:r>
            <a:endParaRPr sz="110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g3920bd6893d_1_246"/>
          <p:cNvSpPr txBox="1">
            <a:spLocks noGrp="1"/>
          </p:cNvSpPr>
          <p:nvPr>
            <p:ph type="body" idx="1"/>
          </p:nvPr>
        </p:nvSpPr>
        <p:spPr>
          <a:xfrm>
            <a:off x="1204050" y="1906950"/>
            <a:ext cx="9783900" cy="3044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C00000"/>
              </a:buClr>
              <a:buSzPts val="9600"/>
              <a:buNone/>
            </a:pPr>
            <a:r>
              <a:rPr lang="en-US" sz="5400"/>
              <a:t>Piecing these Together:</a:t>
            </a:r>
            <a:endParaRPr sz="5400"/>
          </a:p>
          <a:p>
            <a:pPr marL="0" lvl="0" indent="0" algn="ctr" rtl="0">
              <a:lnSpc>
                <a:spcPct val="90000"/>
              </a:lnSpc>
              <a:spcBef>
                <a:spcPts val="0"/>
              </a:spcBef>
              <a:spcAft>
                <a:spcPts val="0"/>
              </a:spcAft>
              <a:buClr>
                <a:srgbClr val="C00000"/>
              </a:buClr>
              <a:buSzPts val="9600"/>
              <a:buNone/>
            </a:pPr>
            <a:r>
              <a:rPr lang="en-US" sz="4400">
                <a:solidFill>
                  <a:schemeClr val="dk1"/>
                </a:solidFill>
              </a:rPr>
              <a:t>“To prepare young people to make ethical and moral choices over their lifetime by instilling in them the values of the Scout Oath and Law through transformative fellowship that ignites limitless Scouting journeys.”</a:t>
            </a:r>
            <a:endParaRPr sz="4400">
              <a:solidFill>
                <a:schemeClr val="dk1"/>
              </a:solidFill>
            </a:endParaRPr>
          </a:p>
          <a:p>
            <a:pPr marL="0" lvl="0" indent="0" algn="ctr" rtl="0">
              <a:lnSpc>
                <a:spcPct val="90000"/>
              </a:lnSpc>
              <a:spcBef>
                <a:spcPts val="0"/>
              </a:spcBef>
              <a:spcAft>
                <a:spcPts val="0"/>
              </a:spcAft>
              <a:buClr>
                <a:srgbClr val="C00000"/>
              </a:buClr>
              <a:buSzPts val="9600"/>
              <a:buNone/>
            </a:pPr>
            <a:endParaRPr sz="44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g3920bd6893d_1_254"/>
          <p:cNvSpPr txBox="1">
            <a:spLocks noGrp="1"/>
          </p:cNvSpPr>
          <p:nvPr>
            <p:ph type="title"/>
          </p:nvPr>
        </p:nvSpPr>
        <p:spPr>
          <a:xfrm>
            <a:off x="4632960" y="2894002"/>
            <a:ext cx="7315200" cy="107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C3C3C3"/>
              </a:buClr>
              <a:buSzPts val="7200"/>
              <a:buFont typeface="Arial"/>
              <a:buNone/>
            </a:pPr>
            <a:r>
              <a:rPr lang="en-US"/>
              <a:t>Breaking It Down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The Mission</a:t>
            </a:r>
            <a:endParaRPr/>
          </a:p>
        </p:txBody>
      </p:sp>
      <p:pic>
        <p:nvPicPr>
          <p:cNvPr id="108" name="Google Shape;108;p4" descr="A person holding a camera to a child&#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840637" y="1214651"/>
            <a:ext cx="5168801" cy="2952537"/>
          </a:xfrm>
          <a:prstGeom prst="rect">
            <a:avLst/>
          </a:prstGeom>
          <a:noFill/>
          <a:ln>
            <a:noFill/>
          </a:ln>
        </p:spPr>
      </p:pic>
      <p:sp>
        <p:nvSpPr>
          <p:cNvPr id="109" name="Google Shape;109;p4"/>
          <p:cNvSpPr txBox="1">
            <a:spLocks noGrp="1"/>
          </p:cNvSpPr>
          <p:nvPr>
            <p:ph type="body" idx="1"/>
          </p:nvPr>
        </p:nvSpPr>
        <p:spPr>
          <a:xfrm>
            <a:off x="168275" y="1214438"/>
            <a:ext cx="6370638" cy="4834215"/>
          </a:xfrm>
          <a:prstGeom prst="rect">
            <a:avLst/>
          </a:prstGeom>
          <a:noFill/>
          <a:ln>
            <a:noFill/>
          </a:ln>
        </p:spPr>
        <p:txBody>
          <a:bodyPr spcFirstLastPara="1" wrap="square" lIns="91425" tIns="45700" rIns="91425" bIns="45700" anchor="t" anchorCtr="0">
            <a:noAutofit/>
          </a:bodyPr>
          <a:lstStyle/>
          <a:p>
            <a:pPr marL="457200" lvl="0" indent="-419100" algn="l" rtl="0">
              <a:lnSpc>
                <a:spcPct val="115000"/>
              </a:lnSpc>
              <a:spcBef>
                <a:spcPts val="0"/>
              </a:spcBef>
              <a:spcAft>
                <a:spcPts val="0"/>
              </a:spcAft>
              <a:buSzPts val="3000"/>
              <a:buChar char="●"/>
            </a:pPr>
            <a:r>
              <a:rPr lang="en-US" sz="3000"/>
              <a:t>To </a:t>
            </a:r>
            <a:r>
              <a:rPr lang="en-US" sz="3000" b="1">
                <a:solidFill>
                  <a:srgbClr val="C00000"/>
                </a:solidFill>
              </a:rPr>
              <a:t>prepare</a:t>
            </a:r>
            <a:r>
              <a:rPr lang="en-US" sz="3000"/>
              <a:t> young people </a:t>
            </a:r>
            <a:endParaRPr sz="3000"/>
          </a:p>
          <a:p>
            <a:pPr marL="457200" lvl="0" indent="-419100" algn="l" rtl="0">
              <a:lnSpc>
                <a:spcPct val="115000"/>
              </a:lnSpc>
              <a:spcBef>
                <a:spcPts val="0"/>
              </a:spcBef>
              <a:spcAft>
                <a:spcPts val="0"/>
              </a:spcAft>
              <a:buSzPts val="3000"/>
              <a:buChar char="●"/>
            </a:pPr>
            <a:r>
              <a:rPr lang="en-US" sz="3000"/>
              <a:t>to make ethical and moral </a:t>
            </a:r>
            <a:r>
              <a:rPr lang="en-US" sz="3000" b="1">
                <a:solidFill>
                  <a:srgbClr val="C00000"/>
                </a:solidFill>
              </a:rPr>
              <a:t>choices</a:t>
            </a:r>
            <a:r>
              <a:rPr lang="en-US" sz="3000"/>
              <a:t> over their lifetime </a:t>
            </a:r>
            <a:endParaRPr sz="3000"/>
          </a:p>
          <a:p>
            <a:pPr marL="457200" lvl="0" indent="-419100" algn="l" rtl="0">
              <a:lnSpc>
                <a:spcPct val="115000"/>
              </a:lnSpc>
              <a:spcBef>
                <a:spcPts val="0"/>
              </a:spcBef>
              <a:spcAft>
                <a:spcPts val="0"/>
              </a:spcAft>
              <a:buSzPts val="3000"/>
              <a:buChar char="●"/>
            </a:pPr>
            <a:r>
              <a:rPr lang="en-US" sz="3000"/>
              <a:t>by instilling in them the </a:t>
            </a:r>
            <a:r>
              <a:rPr lang="en-US" sz="3000" b="1">
                <a:solidFill>
                  <a:srgbClr val="C00000"/>
                </a:solidFill>
              </a:rPr>
              <a:t>values</a:t>
            </a:r>
            <a:r>
              <a:rPr lang="en-US" sz="3000"/>
              <a:t> of the Scout Oath and Law</a:t>
            </a:r>
            <a:endParaRPr sz="3000"/>
          </a:p>
          <a:p>
            <a:pPr marL="457200" lvl="0" indent="-419100" algn="l" rtl="0">
              <a:lnSpc>
                <a:spcPct val="115000"/>
              </a:lnSpc>
              <a:spcBef>
                <a:spcPts val="0"/>
              </a:spcBef>
              <a:spcAft>
                <a:spcPts val="0"/>
              </a:spcAft>
              <a:buSzPts val="3000"/>
              <a:buChar char="●"/>
            </a:pPr>
            <a:r>
              <a:rPr lang="en-US" sz="3000"/>
              <a:t>through a </a:t>
            </a:r>
            <a:r>
              <a:rPr lang="en-US" sz="3000" b="1">
                <a:solidFill>
                  <a:srgbClr val="C00000"/>
                </a:solidFill>
              </a:rPr>
              <a:t>transformative fellowship</a:t>
            </a:r>
            <a:endParaRPr sz="3000" b="1">
              <a:solidFill>
                <a:srgbClr val="C00000"/>
              </a:solidFill>
            </a:endParaRPr>
          </a:p>
          <a:p>
            <a:pPr marL="457200" lvl="0" indent="-419100" algn="l" rtl="0">
              <a:lnSpc>
                <a:spcPct val="115000"/>
              </a:lnSpc>
              <a:spcBef>
                <a:spcPts val="0"/>
              </a:spcBef>
              <a:spcAft>
                <a:spcPts val="0"/>
              </a:spcAft>
              <a:buSzPts val="3000"/>
              <a:buChar char="●"/>
            </a:pPr>
            <a:r>
              <a:rPr lang="en-US" sz="3000"/>
              <a:t>that ignites </a:t>
            </a:r>
            <a:r>
              <a:rPr lang="en-US" sz="3000" b="1">
                <a:solidFill>
                  <a:srgbClr val="C00000"/>
                </a:solidFill>
              </a:rPr>
              <a:t>limitless</a:t>
            </a:r>
            <a:r>
              <a:rPr lang="en-US" sz="3000"/>
              <a:t> Scouting </a:t>
            </a:r>
            <a:r>
              <a:rPr lang="en-US" sz="3000" b="1">
                <a:solidFill>
                  <a:srgbClr val="C00000"/>
                </a:solidFill>
              </a:rPr>
              <a:t>journeys</a:t>
            </a:r>
            <a:r>
              <a:rPr lang="en-US" sz="3000"/>
              <a:t>.  </a:t>
            </a:r>
            <a:endParaRPr sz="3000"/>
          </a:p>
        </p:txBody>
      </p:sp>
      <p:sp>
        <p:nvSpPr>
          <p:cNvPr id="110" name="Google Shape;110;p4"/>
          <p:cNvSpPr txBox="1"/>
          <p:nvPr/>
        </p:nvSpPr>
        <p:spPr>
          <a:xfrm>
            <a:off x="6785217" y="4202139"/>
            <a:ext cx="5168483" cy="43476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000"/>
              <a:buFont typeface="Arial"/>
              <a:buNone/>
            </a:pPr>
            <a:r>
              <a:rPr lang="en-US" sz="2000">
                <a:solidFill>
                  <a:schemeClr val="dk1"/>
                </a:solidFill>
              </a:rPr>
              <a:t>2025 National Council Of Chiefs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212</Words>
  <Application>Microsoft Macintosh PowerPoint</Application>
  <PresentationFormat>Widescreen</PresentationFormat>
  <Paragraphs>27</Paragraphs>
  <Slides>14</Slides>
  <Notes>14</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14</vt:i4>
      </vt:variant>
    </vt:vector>
  </HeadingPairs>
  <TitlesOfParts>
    <vt:vector size="16" baseType="lpstr">
      <vt:lpstr>Arial</vt:lpstr>
      <vt:lpstr>Office Theme</vt:lpstr>
      <vt:lpstr>Living Our Mission in the Order of the Arrow</vt:lpstr>
      <vt:lpstr>Learning Outcome</vt:lpstr>
      <vt:lpstr>PowerPoint Presentation</vt:lpstr>
      <vt:lpstr>The Mission</vt:lpstr>
      <vt:lpstr>PowerPoint Presentation</vt:lpstr>
      <vt:lpstr>PowerPoint Presentation</vt:lpstr>
      <vt:lpstr>PowerPoint Presentation</vt:lpstr>
      <vt:lpstr>Breaking It Down</vt:lpstr>
      <vt:lpstr>The Mission</vt:lpstr>
      <vt:lpstr>PowerPoint Presentation</vt:lpstr>
      <vt:lpstr>Wrap Up</vt:lpstr>
      <vt:lpstr>Learning Outcome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Bias, Lailah</dc:creator>
  <cp:lastModifiedBy>Rutter, Troy A [LAS]</cp:lastModifiedBy>
  <cp:revision>1</cp:revision>
  <dcterms:created xsi:type="dcterms:W3CDTF">2025-09-14T07:49:54Z</dcterms:created>
  <dcterms:modified xsi:type="dcterms:W3CDTF">2025-12-30T19:28:41Z</dcterms:modified>
</cp:coreProperties>
</file>