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1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9"/>
    <p:restoredTop sz="95701"/>
  </p:normalViewPr>
  <p:slideViewPr>
    <p:cSldViewPr>
      <p:cViewPr varScale="1">
        <p:scale>
          <a:sx n="103" d="100"/>
          <a:sy n="103" d="100"/>
        </p:scale>
        <p:origin x="1528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91B9B-83F2-4066-805B-115BB16D8D10}" type="datetimeFigureOut">
              <a:rPr lang="en-US" smtClean="0"/>
              <a:t>7/20/18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3F7ED-BF9A-404B-96DF-64573B275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5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194EE34-D077-4853-B750-F265AD791285}" type="slidenum">
              <a:rPr lang="en-US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11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</p:spPr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</p:spPr>
        <p:txBody>
          <a:bodyPr/>
          <a:lstStyle>
            <a:lvl1pPr marL="0" indent="0" algn="ctr">
              <a:buNone/>
              <a:defRPr b="0" i="0">
                <a:solidFill>
                  <a:schemeClr val="tx1">
                    <a:tint val="75000"/>
                  </a:schemeClr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10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639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 b="0" i="0">
                <a:latin typeface="Museo Sans 300"/>
                <a:cs typeface="Museo Sans 300"/>
              </a:defRPr>
            </a:lvl1pPr>
            <a:lvl2pPr>
              <a:defRPr sz="2400" b="0" i="0">
                <a:latin typeface="Museo Sans 300"/>
                <a:cs typeface="Museo Sans 300"/>
              </a:defRPr>
            </a:lvl2pPr>
            <a:lvl3pPr>
              <a:defRPr sz="2000" b="0" i="0">
                <a:latin typeface="Museo Sans 300"/>
                <a:cs typeface="Museo Sans 300"/>
              </a:defRPr>
            </a:lvl3pPr>
            <a:lvl4pPr>
              <a:defRPr sz="1800" b="0" i="0">
                <a:latin typeface="Museo Sans 300"/>
                <a:cs typeface="Museo Sans 300"/>
              </a:defRPr>
            </a:lvl4pPr>
            <a:lvl5pPr>
              <a:defRPr sz="1800" b="0" i="0">
                <a:latin typeface="Museo Sans 300"/>
                <a:cs typeface="Museo Sans 30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082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 i="0">
                <a:latin typeface="Museo Slab 700"/>
                <a:cs typeface="Museo Slab 70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41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B6B852A-53CE-4C7F-8E42-778B17DB89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06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336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000" b="0" i="0" kern="1200">
          <a:solidFill>
            <a:schemeClr val="tx1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331443"/>
            <a:ext cx="7772400" cy="773957"/>
          </a:xfrm>
        </p:spPr>
        <p:txBody>
          <a:bodyPr/>
          <a:lstStyle/>
          <a:p>
            <a:r>
              <a:rPr lang="en-US" dirty="0"/>
              <a:t>Patch Concepts</a:t>
            </a:r>
          </a:p>
        </p:txBody>
      </p:sp>
    </p:spTree>
    <p:extLst>
      <p:ext uri="{BB962C8B-B14F-4D97-AF65-F5344CB8AC3E}">
        <p14:creationId xmlns:p14="http://schemas.microsoft.com/office/powerpoint/2010/main" val="738647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My Documents\Patch Design\Patch ideas\9-#265 Chapters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4175"/>
            <a:ext cx="9144000" cy="6089650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NATIVE  AMERICAN  BORDERS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My Documents\Patch Design\Patch ideas\10-Anima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71600" y="-530225"/>
            <a:ext cx="11125200" cy="7410450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ANIMALS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My Documents\Patch Design\Patch ideas\11-Feath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4400" y="-225425"/>
            <a:ext cx="10972800" cy="7308850"/>
          </a:xfrm>
          <a:prstGeom prst="rect">
            <a:avLst/>
          </a:prstGeom>
          <a:noFill/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-990600" y="6376988"/>
            <a:ext cx="109728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BIRD  FEATHERS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My Documents\Patch Design\Patch ideas\12-Lodge totem anim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4400" y="-225425"/>
            <a:ext cx="10287000" cy="6851650"/>
          </a:xfrm>
          <a:prstGeom prst="rect">
            <a:avLst/>
          </a:prstGeom>
          <a:noFill/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0" y="6324600"/>
            <a:ext cx="9144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LODGE  TOTEM  ANIMALS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My Documents\Patch Design\Patch ideas\13-Official sta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22225"/>
            <a:ext cx="10134600" cy="6750050"/>
          </a:xfrm>
          <a:prstGeom prst="rect">
            <a:avLst/>
          </a:prstGeom>
          <a:noFill/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0" y="6324600"/>
            <a:ext cx="9144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OFFICIAL  STATE  THINGS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My Documents\Patch Design\Patch ideas\14-Local animal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66800" y="-325438"/>
            <a:ext cx="11049000" cy="7358063"/>
          </a:xfrm>
          <a:prstGeom prst="rect">
            <a:avLst/>
          </a:prstGeom>
          <a:noFill/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-914400" y="6376988"/>
            <a:ext cx="108966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LOCAL  ANIMALS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My Documents\Patch Design\Patch ideas\15-Local fi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0600" y="-127000"/>
            <a:ext cx="10134600" cy="6751638"/>
          </a:xfrm>
          <a:prstGeom prst="rect">
            <a:avLst/>
          </a:prstGeom>
          <a:noFill/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6248400"/>
            <a:ext cx="9144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LOCAL  FISH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My Documents\Patch Design\Patch ideas\16-Local landmark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155575"/>
            <a:ext cx="10134600" cy="6751638"/>
          </a:xfrm>
          <a:prstGeom prst="rect">
            <a:avLst/>
          </a:prstGeom>
          <a:noFill/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0" y="6216650"/>
            <a:ext cx="9144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LOCAL  LANDMARKS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My Documents\Patch Design\Patch ideas\17- Camp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0" y="-377825"/>
            <a:ext cx="10668000" cy="7105650"/>
          </a:xfrm>
          <a:prstGeom prst="rect">
            <a:avLst/>
          </a:prstGeom>
          <a:noFill/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0" y="6248400"/>
            <a:ext cx="9144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YOUR  COUNCIL’S  CAMPS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My Documents\Patch Design\Patch ideas\18-Environmen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5800" y="0"/>
            <a:ext cx="10668000" cy="7104063"/>
          </a:xfrm>
          <a:prstGeom prst="rect">
            <a:avLst/>
          </a:prstGeom>
          <a:noFill/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-990600" y="6376988"/>
            <a:ext cx="11049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LOCAL  ENVIRONMENTS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My Documents\Patch Design\Patch ideas\1-CeremTe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0" y="-241772"/>
            <a:ext cx="10134600" cy="6808788"/>
          </a:xfrm>
          <a:prstGeom prst="rect">
            <a:avLst/>
          </a:prstGeom>
          <a:noFill/>
        </p:spPr>
      </p:pic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0" y="6248400"/>
            <a:ext cx="9144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CEREMONIAL  TEAM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My Documents\Patch Design\Patch ideas\19-Skies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5763"/>
            <a:ext cx="9144000" cy="6089650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0" y="6376988"/>
            <a:ext cx="9144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LOCAL  SKIES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 MB-architectur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5800" y="-304800"/>
            <a:ext cx="10210800" cy="765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PIM18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MERIT  BADGES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22- MB-moon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For Training Resources and More Information Visit: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http://training.oa-bsa.org/noac2015</a:t>
            </a:r>
          </a:p>
        </p:txBody>
      </p:sp>
    </p:spTree>
    <p:extLst>
      <p:ext uri="{BB962C8B-B14F-4D97-AF65-F5344CB8AC3E}">
        <p14:creationId xmlns:p14="http://schemas.microsoft.com/office/powerpoint/2010/main" val="427812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My Documents\Patch Design\Patch ideas\2-Cerem lin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0" y="0"/>
            <a:ext cx="9906000" cy="6858000"/>
          </a:xfrm>
          <a:prstGeom prst="rect">
            <a:avLst/>
          </a:prstGeom>
          <a:noFill/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-609600" y="6248400"/>
            <a:ext cx="97536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 Antiqua" pitchFamily="18" charset="0"/>
              </a:rPr>
              <a:t>CEREMONIAL  LINES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My Documents\Patch Design\Patch ideas\3-Danc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5800" y="0"/>
            <a:ext cx="9829800" cy="6477000"/>
          </a:xfrm>
          <a:prstGeom prst="rect">
            <a:avLst/>
          </a:prstGeom>
          <a:noFill/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6248400"/>
            <a:ext cx="9144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NATIVE  AMERICAN  DANCERS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My Documents\Patch Design\Patch ideas\4-Local I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90600" y="-358775"/>
            <a:ext cx="10896600" cy="7327900"/>
          </a:xfrm>
          <a:prstGeom prst="rect">
            <a:avLst/>
          </a:prstGeom>
          <a:noFill/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-228600" y="6324600"/>
            <a:ext cx="102108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LOCAL  NATIVE  AMERICANS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My Documents\Patch Design\Patch ideas\5-McKenne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22225"/>
            <a:ext cx="10210800" cy="6800850"/>
          </a:xfrm>
          <a:prstGeom prst="rect">
            <a:avLst/>
          </a:prstGeom>
          <a:noFill/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-533400" y="6376988"/>
            <a:ext cx="102108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McKENNEY-HALL  PORTRAITS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My Documents\Patch Design\Patch ideas\6-Local outf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5800" y="-71438"/>
            <a:ext cx="9829800" cy="6548438"/>
          </a:xfrm>
          <a:prstGeom prst="rect">
            <a:avLst/>
          </a:prstGeom>
          <a:noFill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-228600" y="6324600"/>
            <a:ext cx="9372600" cy="579438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Bookman Old Style" pitchFamily="18" charset="0"/>
              </a:rPr>
              <a:t>LOCAL  NATIVE  AMERICAN  CLOTHING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My Documents\Patch Design\Patch ideas\7-Ind 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-22225"/>
            <a:ext cx="9753600" cy="6423025"/>
          </a:xfrm>
          <a:prstGeom prst="rect">
            <a:avLst/>
          </a:prstGeom>
          <a:noFill/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0" y="6248400"/>
            <a:ext cx="9144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NATIVE  AMERICAN  ARTIFACTS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My Documents\Patch Design\Patch ideas\8-Local 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0"/>
            <a:ext cx="9448800" cy="6400800"/>
          </a:xfrm>
          <a:prstGeom prst="rect">
            <a:avLst/>
          </a:prstGeom>
          <a:noFill/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0" y="6248400"/>
            <a:ext cx="914400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latin typeface="Bookman Old Style" pitchFamily="18" charset="0"/>
              </a:rPr>
              <a:t>LOCAL  NATIVE  AMERICAN  ART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OAC_Powerpoint_Re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NOAC_Powerpoint_Blue</Template>
  <TotalTime>110</TotalTime>
  <Words>70</Words>
  <Application>Microsoft Macintosh PowerPoint</Application>
  <PresentationFormat>On-screen Show (4:3)</PresentationFormat>
  <Paragraphs>24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Book Antiqua</vt:lpstr>
      <vt:lpstr>Bookman Old Style</vt:lpstr>
      <vt:lpstr>Calibri</vt:lpstr>
      <vt:lpstr>Museo Sans 300</vt:lpstr>
      <vt:lpstr>Museo Slab 300</vt:lpstr>
      <vt:lpstr>Museo Slab 700</vt:lpstr>
      <vt:lpstr>Times New Roman</vt:lpstr>
      <vt:lpstr>NOAC_Powerpoint_Red</vt:lpstr>
      <vt:lpstr>Patch Concepts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For Training Resources and More Information Visit:</vt:lpstr>
    </vt:vector>
  </TitlesOfParts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S. F. Obermeyer Jr.</dc:creator>
  <cp:lastModifiedBy>Vick, Nathan</cp:lastModifiedBy>
  <cp:revision>10</cp:revision>
  <dcterms:created xsi:type="dcterms:W3CDTF">2002-07-23T03:23:22Z</dcterms:created>
  <dcterms:modified xsi:type="dcterms:W3CDTF">2018-07-20T16:38:52Z</dcterms:modified>
</cp:coreProperties>
</file>