
<file path=[Content_Types].xml><?xml version="1.0" encoding="utf-8"?>
<Types xmlns="http://schemas.openxmlformats.org/package/2006/content-types"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autoCompressPictures="0" saveSubsetFonts="1">
  <p:sldMasterIdLst>
    <p:sldMasterId r:id="rId4" id="2147483648"/>
  </p:sldMasterIdLst>
  <p:notesMasterIdLst>
    <p:notesMasterId r:id="rId5"/>
  </p:notesMasterIdLst>
  <p:sldIdLst>
    <p:sldId r:id="rId6" id="256"/>
    <p:sldId r:id="rId7" id="257"/>
    <p:sldId r:id="rId8" id="258"/>
    <p:sldId r:id="rId9" id="259"/>
    <p:sldId r:id="rId10" id="260"/>
    <p:sldId r:id="rId11" id="261"/>
    <p:sldId r:id="rId12" id="262"/>
    <p:sldId r:id="rId13" id="263"/>
    <p:sldId r:id="rId14" id="264"/>
    <p:sldId r:id="rId15" id="265"/>
    <p:sldId r:id="rId16" id="266"/>
    <p:sldId r:id="rId17" id="267"/>
    <p:sldId r:id="rId18" id="268"/>
    <p:sldId r:id="rId19" id="269"/>
  </p:sldIdLst>
  <p:sldSz cx="9144000" cy="6858000" type="screen4x3"/>
  <p:notesSz xmlns:c="http://schemas.openxmlformats.org/drawingml/2006/chart" xmlns:pic="http://schemas.openxmlformats.org/drawingml/2006/picture" xmlns:dgm="http://schemas.openxmlformats.org/drawingml/2006/diagram" cx="6858000" cy="9144000"/>
  <p:defaultTextStyle xmlns:c="http://schemas.openxmlformats.org/drawingml/2006/chart" xmlns:pic="http://schemas.openxmlformats.org/drawingml/2006/picture" xmlns:dgm="http://schemas.openxmlformats.org/drawingml/2006/diagram"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None/>
      <a:defRPr b="0" cap="none" i="0" strike="noStrike" sz="1400" u="none">
        <a:solidFill>
          <a:srgbClr val="000000"/>
        </a:solidFill>
        <a:uFillTx/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showPr showNarration="1">
    <p:present/>
    <p:sldAll/>
    <p:penClr xmlns:c="http://schemas.openxmlformats.org/drawingml/2006/chart" xmlns:pic="http://schemas.openxmlformats.org/drawingml/2006/picture" xmlns:dgm="http://schemas.openxmlformats.org/drawingml/2006/diagram">
      <a:srgbClr val="FF0000"/>
    </p:penClr>
  </p:showPr>
</p:presentationPr>
</file>

<file path=ppt/tableStyles.xml><?xml version="1.0" encoding="utf-8"?>
<a:tblStyleLst xmlns:a="http://schemas.openxmlformats.org/drawingml/2006/main" xmlns:c="http://schemas.openxmlformats.org/drawingml/2006/chart" xmlns:pic="http://schemas.openxmlformats.org/drawingml/2006/picture" xmlns:dgm="http://schemas.openxmlformats.org/drawingml/2006/diagram" xmlns:p="http://schemas.openxmlformats.org/presentationml/2006/main" xmlns:s="http://schemas.openxmlformats.org/officeDocument/2006/sharedTypes" xmlns:r="http://schemas.openxmlformats.org/officeDocument/2006/relationships" def="{5C22544A-7EE6-4342-B048-85BDC9FD1C3A}"/>
</file>

<file path=ppt/viewProps.xml><?xml version="1.0" encoding="utf-8"?>
<p:viewP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lastView="sldThumbnailView">
  <p:normalViewPr>
    <p:restoredLeft sz="15610"/>
    <p:restoredTop sz="94670"/>
  </p:normalViewPr>
  <p:slideViewPr>
    <p:cSldViewPr snapToGrid="0">
      <p:cViewPr>
        <p:scale xmlns:c="http://schemas.openxmlformats.org/drawingml/2006/chart" xmlns:pic="http://schemas.openxmlformats.org/drawingml/2006/picture" xmlns:dgm="http://schemas.openxmlformats.org/drawingml/2006/diagram">
          <a:sx d="100" n="76"/>
          <a:sy d="100" n="76"/>
        </p:scale>
        <p:origin xmlns:c="http://schemas.openxmlformats.org/drawingml/2006/chart" xmlns:pic="http://schemas.openxmlformats.org/drawingml/2006/picture" xmlns:dgm="http://schemas.openxmlformats.org/drawingml/2006/diagram" x="-1206" y="-48"/>
      </p:cViewPr>
      <p:guideLst>
        <p:guide orient="horz" pos="2160"/>
        <p:guide pos="2880"/>
      </p:guideLst>
    </p:cSldViewPr>
  </p:slideViewPr>
  <p:notesTextViewPr>
    <p:cViewPr>
      <p:scale xmlns:c="http://schemas.openxmlformats.org/drawingml/2006/chart" xmlns:pic="http://schemas.openxmlformats.org/drawingml/2006/picture" xmlns:dgm="http://schemas.openxmlformats.org/drawingml/2006/diagram">
        <a:sx d="1" n="1"/>
        <a:sy d="1" n="1"/>
      </p:scale>
      <p:origin xmlns:c="http://schemas.openxmlformats.org/drawingml/2006/chart" xmlns:pic="http://schemas.openxmlformats.org/drawingml/2006/picture" xmlns:dgm="http://schemas.openxmlformats.org/drawingml/2006/diagram" x="0" y="0"/>
    </p:cViewPr>
  </p:notesTextViewPr>
  <p:gridSpacing xmlns:c="http://schemas.openxmlformats.org/drawingml/2006/chart" xmlns:pic="http://schemas.openxmlformats.org/drawingml/2006/picture" xmlns:dgm="http://schemas.openxmlformats.org/drawingml/2006/diagram" cx="76200" cy="76200"/>
</p:viewPr>
</file>

<file path=ppt/_rels/presentation.xml.rels><?xml version="1.0" standalone="yes" ?><Relationships xmlns="http://schemas.openxmlformats.org/package/2006/relationships"><Relationship Id="rId1" Target="presProps.xml" Type="http://schemas.openxmlformats.org/officeDocument/2006/relationships/presProps"></Relationship><Relationship Id="rId2" Target="tableStyles.xml" Type="http://schemas.openxmlformats.org/officeDocument/2006/relationships/tableStyles"></Relationship><Relationship Id="rId3" Target="viewProps.xml" Type="http://schemas.openxmlformats.org/officeDocument/2006/relationships/viewProps"></Relationship><Relationship Id="rId4" Target="slideMasters/slideMaster1.xml" Type="http://schemas.openxmlformats.org/officeDocument/2006/relationships/slideMaster"></Relationship><Relationship Id="rId5" Target="notesMasters/notesMaster1.xml" Type="http://schemas.openxmlformats.org/officeDocument/2006/relationships/notesMaster"></Relationship><Relationship Id="rId6" Target="slides/slide1.xml" Type="http://schemas.openxmlformats.org/officeDocument/2006/relationships/slide"></Relationship><Relationship Id="rId7" Target="slides/slide2.xml" Type="http://schemas.openxmlformats.org/officeDocument/2006/relationships/slide"></Relationship><Relationship Id="rId8" Target="slides/slide3.xml" Type="http://schemas.openxmlformats.org/officeDocument/2006/relationships/slide"></Relationship><Relationship Id="rId9" Target="slides/slide4.xml" Type="http://schemas.openxmlformats.org/officeDocument/2006/relationships/slide"></Relationship><Relationship Id="rId10" Target="slides/slide5.xml" Type="http://schemas.openxmlformats.org/officeDocument/2006/relationships/slide"></Relationship><Relationship Id="rId11" Target="slides/slide6.xml" Type="http://schemas.openxmlformats.org/officeDocument/2006/relationships/slide"></Relationship><Relationship Id="rId12" Target="slides/slide7.xml" Type="http://schemas.openxmlformats.org/officeDocument/2006/relationships/slide"></Relationship><Relationship Id="rId13" Target="slides/slide8.xml" Type="http://schemas.openxmlformats.org/officeDocument/2006/relationships/slide"></Relationship><Relationship Id="rId14" Target="slides/slide9.xml" Type="http://schemas.openxmlformats.org/officeDocument/2006/relationships/slide"></Relationship><Relationship Id="rId15" Target="slides/slide10.xml" Type="http://schemas.openxmlformats.org/officeDocument/2006/relationships/slide"></Relationship><Relationship Id="rId16" Target="slides/slide11.xml" Type="http://schemas.openxmlformats.org/officeDocument/2006/relationships/slide"></Relationship><Relationship Id="rId17" Target="slides/slide12.xml" Type="http://schemas.openxmlformats.org/officeDocument/2006/relationships/slide"></Relationship><Relationship Id="rId18" Target="slides/slide13.xml" Type="http://schemas.openxmlformats.org/officeDocument/2006/relationships/slide"></Relationship><Relationship Id="rId19" Target="slides/slide14.xml" Type="http://schemas.openxmlformats.org/officeDocument/2006/relationships/slide"></Relationship><Relationship Id="rId20" Target="theme/theme1.xml" Type="http://schemas.openxmlformats.org/officeDocument/2006/relationships/theme"></Relationship></Relationships>
</file>

<file path=ppt/notesMasters/_rels/notesMaster1.xml.rels><?xml version="1.0" standalone="yes" ?><Relationships xmlns="http://schemas.openxmlformats.org/package/2006/relationships"><Relationship Id="rId1" Target="../theme/theme2.xml" Type="http://schemas.openxmlformats.org/officeDocument/2006/relationships/theme"></Relationship></Relationships>
</file>

<file path=ppt/notesMasters/notesMaster1.xml><?xml version="1.0" encoding="utf-8"?>
<p:notes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Ref xmlns:c="http://schemas.openxmlformats.org/drawingml/2006/chart" xmlns:pic="http://schemas.openxmlformats.org/drawingml/2006/picture" xmlns:dgm="http://schemas.openxmlformats.org/drawingml/2006/diagram" idx="1001">
        <a:schemeClr val="bg1"/>
      </p:bgRef>
    </p:bg>
    <p:spTree>
      <p:nvGrpSpPr>
        <p:cNvPr xmlns:c="http://schemas.openxmlformats.org/drawingml/2006/chart" xmlns:pic="http://schemas.openxmlformats.org/drawingml/2006/picture" xmlns:dgm="http://schemas.openxmlformats.org/drawingml/2006/diagram" id="1" name="Shape 2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3" name="Shape 3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225" y="685800"/>
            <a:ext cx="4572225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type="none" w="med"/>
            <a:tailEnd len="med" type="none" w="med"/>
          </a:ln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4" name="Shape 4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/>
          <a:lstStyle>
            <a:lvl1pPr lvl="0">
              <a:spcBef>
                <a:spcPts val="0"/>
              </a:spcBef>
              <a:defRPr sz="1100">
                <a:uFillTx/>
              </a:defRPr>
            </a:lvl1pPr>
            <a:lvl2pPr lvl="1">
              <a:spcBef>
                <a:spcPts val="0"/>
              </a:spcBef>
              <a:defRPr sz="1100">
                <a:uFillTx/>
              </a:defRPr>
            </a:lvl2pPr>
            <a:lvl3pPr lvl="2">
              <a:spcBef>
                <a:spcPts val="0"/>
              </a:spcBef>
              <a:defRPr sz="1100">
                <a:uFillTx/>
              </a:defRPr>
            </a:lvl3pPr>
            <a:lvl4pPr lvl="3">
              <a:spcBef>
                <a:spcPts val="0"/>
              </a:spcBef>
              <a:defRPr sz="1100">
                <a:uFillTx/>
              </a:defRPr>
            </a:lvl4pPr>
            <a:lvl5pPr lvl="4">
              <a:spcBef>
                <a:spcPts val="0"/>
              </a:spcBef>
              <a:defRPr sz="1100">
                <a:uFillTx/>
              </a:defRPr>
            </a:lvl5pPr>
            <a:lvl6pPr lvl="5">
              <a:spcBef>
                <a:spcPts val="0"/>
              </a:spcBef>
              <a:defRPr sz="1100">
                <a:uFillTx/>
              </a:defRPr>
            </a:lvl6pPr>
            <a:lvl7pPr lvl="6">
              <a:spcBef>
                <a:spcPts val="0"/>
              </a:spcBef>
              <a:defRPr sz="1100">
                <a:uFillTx/>
              </a:defRPr>
            </a:lvl7pPr>
            <a:lvl8pPr lvl="7">
              <a:spcBef>
                <a:spcPts val="0"/>
              </a:spcBef>
              <a:defRPr sz="1100">
                <a:uFillTx/>
              </a:defRPr>
            </a:lvl8pPr>
            <a:lvl9pPr lvl="8">
              <a:spcBef>
                <a:spcPts val="0"/>
              </a:spcBef>
              <a:defRPr sz="1100"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 xmlns:c="http://schemas.openxmlformats.org/drawingml/2006/chart" xmlns:pic="http://schemas.openxmlformats.org/drawingml/2006/picture" xmlns:dgm="http://schemas.openxmlformats.org/drawingml/2006/diagram" accent1="accent1" accent2="accent2" accent3="accent3" accent4="accent4" accent5="accent5" accent6="accent6" bg1="lt1" bg2="dk2" folHlink="folHlink" hlink="hlink" tx1="dk1" tx2="lt2"/>
  <p:notesStyle xmlns:c="http://schemas.openxmlformats.org/drawingml/2006/chart" xmlns:pic="http://schemas.openxmlformats.org/drawingml/2006/picture" xmlns:dgm="http://schemas.openxmlformats.org/drawingml/2006/diagram">
    <a:lvl1pPr algn="l" defTabSz="914400" eaLnBrk="1" hangingPunct="1" latinLnBrk="0" marL="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standalone="yes" ?><Relationships xmlns="http://schemas.openxmlformats.org/package/2006/relationships"><Relationship Id="rId1" Target="../slides/slide1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10.xml.rels><?xml version="1.0" standalone="yes" ?><Relationships xmlns="http://schemas.openxmlformats.org/package/2006/relationships"><Relationship Id="rId1" Target="../slides/slide11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11.xml.rels><?xml version="1.0" standalone="yes" ?><Relationships xmlns="http://schemas.openxmlformats.org/package/2006/relationships"><Relationship Id="rId1" Target="../slides/slide12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12.xml.rels><?xml version="1.0" standalone="yes" ?><Relationships xmlns="http://schemas.openxmlformats.org/package/2006/relationships"><Relationship Id="rId1" Target="../slides/slide13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13.xml.rels><?xml version="1.0" standalone="yes" ?><Relationships xmlns="http://schemas.openxmlformats.org/package/2006/relationships"><Relationship Id="rId1" Target="../slides/slide14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2.xml.rels><?xml version="1.0" standalone="yes" ?><Relationships xmlns="http://schemas.openxmlformats.org/package/2006/relationships"><Relationship Id="rId1" Target="../slides/slide2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3.xml.rels><?xml version="1.0" standalone="yes" ?><Relationships xmlns="http://schemas.openxmlformats.org/package/2006/relationships"><Relationship Id="rId1" Target="../slides/slide4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4.xml.rels><?xml version="1.0" standalone="yes" ?><Relationships xmlns="http://schemas.openxmlformats.org/package/2006/relationships"><Relationship Id="rId1" Target="../slides/slide5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5.xml.rels><?xml version="1.0" standalone="yes" ?><Relationships xmlns="http://schemas.openxmlformats.org/package/2006/relationships"><Relationship Id="rId1" Target="../slides/slide6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6.xml.rels><?xml version="1.0" standalone="yes" ?><Relationships xmlns="http://schemas.openxmlformats.org/package/2006/relationships"><Relationship Id="rId1" Target="../slides/slide7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7.xml.rels><?xml version="1.0" standalone="yes" ?><Relationships xmlns="http://schemas.openxmlformats.org/package/2006/relationships"><Relationship Id="rId1" Target="../slides/slide8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8.xml.rels><?xml version="1.0" standalone="yes" ?><Relationships xmlns="http://schemas.openxmlformats.org/package/2006/relationships"><Relationship Id="rId1" Target="../slides/slide9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_rels/notesSlide9.xml.rels><?xml version="1.0" standalone="yes" ?><Relationships xmlns="http://schemas.openxmlformats.org/package/2006/relationships"><Relationship Id="rId1" Target="../slides/slide10.xml" Type="http://schemas.openxmlformats.org/officeDocument/2006/relationships/slide"></Relationship><Relationship Id="rId2" Target="../notesMasters/notesMaster1.xml" Type="http://schemas.openxmlformats.org/officeDocument/2006/relationships/notesMaster"></Relationship></Relationships>
</file>

<file path=ppt/notesSlides/notesSlide1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14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15" name="Shape 15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16" name="Shape 16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79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80" name="Shape 80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81" name="Shape 81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85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86" name="Shape 86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87" name="Shape 87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91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92" name="Shape 92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93" name="Shape 93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97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98" name="Shape 98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99" name="Shape 99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20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1" name="Shape 21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22" name="Shape 22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35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36" name="Shape 36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37" name="Shape 37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42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43" name="Shape 43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44" name="Shape 44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48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49" name="Shape 49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50" name="Shape 50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54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55" name="Shape 55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56" name="Shape 56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60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61" name="Shape 61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62" name="Shape 62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66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67" name="Shape 67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68" name="Shape 68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73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74" name="Shape 74"/>
          <p:cNvSpPr xmlns:c="http://schemas.openxmlformats.org/drawingml/2006/chart" xmlns:pic="http://schemas.openxmlformats.org/drawingml/2006/picture" xmlns:dgm="http://schemas.openxmlformats.org/drawingml/2006/diagram">
            <a:spLocks noChangeAspect="1" noGrp="1" noRot="1"/>
          </p:cNvSpPr>
          <p:nvPr>
            <p:ph idx="2" type="sldImg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143000" y="685800"/>
            <a:ext cx="4572000" cy="3429000"/>
          </a:xfrm>
          <a:custGeom>
            <a:avLst/>
            <a:gdLst/>
            <a:ahLst/>
            <a:cxnLst/>
            <a:rect b="0" l="0" r="0" t="0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xmlns:c="http://schemas.openxmlformats.org/drawingml/2006/chart" xmlns:pic="http://schemas.openxmlformats.org/drawingml/2006/picture" xmlns:dgm="http://schemas.openxmlformats.org/drawingml/2006/diagram" id="75" name="Shape 75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4343400"/>
            <a:ext cx="5486399" cy="41148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notes>
</file>

<file path=ppt/slideLayouts/_rels/slideLayout1.xml.rels><?xml version="1.0" standalone="yes" ?><Relationships xmlns="http://schemas.openxmlformats.org/package/2006/relationships"><Relationship Id="rId1" Target="../media/image2.jpg" Type="http://schemas.openxmlformats.org/officeDocument/2006/relationships/image"></Relationship><Relationship Id="rId2" Target="../slideMasters/slideMaster1.xml" Type="http://schemas.openxmlformats.org/officeDocument/2006/relationships/slideMaster"></Relationship></Relationships>
</file>

<file path=ppt/slideLayouts/_rels/slideLayout2.xml.rels><?xml version="1.0" standalone="yes" ?><Relationships xmlns="http://schemas.openxmlformats.org/package/2006/relationships"><Relationship Id="rId1" Target="../media/image1.jpg" Type="http://schemas.openxmlformats.org/officeDocument/2006/relationships/image"></Relationship><Relationship Id="rId2" Target="../slideMasters/slideMaster1.xml" Type="http://schemas.openxmlformats.org/officeDocument/2006/relationships/slideMaster"></Relationship></Relationships>
</file>

<file path=ppt/slideLayouts/slideLayout1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type="title">
  <p:cSld name="Title Slide">
    <p:bg>
      <p:bgPr>
        <a:blipFill xmlns:c="http://schemas.openxmlformats.org/drawingml/2006/chart" xmlns:pic="http://schemas.openxmlformats.org/drawingml/2006/picture" xmlns:dgm="http://schemas.openxmlformats.org/drawingml/2006/diagram" rotWithShape="1">
          <a:blip r:embed="rId1"/>
          <a:stretch>
            <a:fillRect/>
          </a:stretch>
        </a:blipFill>
        <a:effectLst/>
      </p:bgPr>
    </p:bg>
    <p:spTree>
      <p:nvGrpSpPr>
        <p:cNvPr xmlns:c="http://schemas.openxmlformats.org/drawingml/2006/chart" xmlns:pic="http://schemas.openxmlformats.org/drawingml/2006/picture" xmlns:dgm="http://schemas.openxmlformats.org/drawingml/2006/diagram" id="1" name="Shape 8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9" name="Shape 9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ctr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/>
          <a:lstStyle>
            <a:lvl1pPr algn="ctr" indent="0" lvl="0" marL="0" marR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b="0" cap="none" i="0" strike="noStrike" sz="4400" u="none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None/>
              <a:defRPr sz="1800">
                <a:uFillTx/>
              </a:defRPr>
            </a:lvl2pPr>
            <a:lvl3pPr indent="0" lvl="2">
              <a:spcBef>
                <a:spcPts val="0"/>
              </a:spcBef>
              <a:buNone/>
              <a:defRPr sz="1800">
                <a:uFillTx/>
              </a:defRPr>
            </a:lvl3pPr>
            <a:lvl4pPr indent="0" lvl="3">
              <a:spcBef>
                <a:spcPts val="0"/>
              </a:spcBef>
              <a:buNone/>
              <a:defRPr sz="1800">
                <a:uFillTx/>
              </a:defRPr>
            </a:lvl4pPr>
            <a:lvl5pPr indent="0" lvl="4">
              <a:spcBef>
                <a:spcPts val="0"/>
              </a:spcBef>
              <a:buNone/>
              <a:defRPr sz="1800">
                <a:uFillTx/>
              </a:defRPr>
            </a:lvl5pPr>
            <a:lvl6pPr indent="0" lvl="5">
              <a:spcBef>
                <a:spcPts val="0"/>
              </a:spcBef>
              <a:buNone/>
              <a:defRPr sz="1800">
                <a:uFillTx/>
              </a:defRPr>
            </a:lvl6pPr>
            <a:lvl7pPr indent="0" lvl="6">
              <a:spcBef>
                <a:spcPts val="0"/>
              </a:spcBef>
              <a:buNone/>
              <a:defRPr sz="1800">
                <a:uFillTx/>
              </a:defRPr>
            </a:lvl7pPr>
            <a:lvl8pPr indent="0" lvl="7">
              <a:spcBef>
                <a:spcPts val="0"/>
              </a:spcBef>
              <a:buNone/>
              <a:defRPr sz="1800">
                <a:uFillTx/>
              </a:defRPr>
            </a:lvl8pPr>
            <a:lvl9pPr indent="0" lvl="8">
              <a:spcBef>
                <a:spcPts val="0"/>
              </a:spcBef>
              <a:buNone/>
              <a:defRPr sz="1800"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10" name="Shape 10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sub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/>
          <a:lstStyle>
            <a:lvl1pPr algn="ctr" indent="0" lvl="0" marL="0" marR="0" rtl="0">
              <a:spcBef>
                <a:spcPts val="640"/>
              </a:spcBef>
              <a:buClr>
                <a:srgbClr val="FFFFFF"/>
              </a:buClr>
              <a:buFont typeface="Arial"/>
              <a:buNone/>
              <a:defRPr b="0" cap="none" i="0" strike="noStrike" sz="3200" u="none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algn="ctr" indent="0" lvl="1" marL="457200" marR="0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cap="none" i="0" strike="noStrike" sz="2800" u="none">
                <a:solidFill>
                  <a:srgbClr val="88888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algn="ctr" indent="0" lvl="2" marL="914400" marR="0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cap="none" i="0" strike="noStrike" sz="2400" u="none">
                <a:solidFill>
                  <a:srgbClr val="88888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algn="ctr" indent="0" lvl="3" marL="1371600" marR="0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cap="none" i="0" strike="noStrike" sz="2000" u="none">
                <a:solidFill>
                  <a:srgbClr val="88888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algn="ctr" indent="0" lvl="4" marL="1828800" marR="0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cap="none" i="0" strike="noStrike" sz="2000" u="none">
                <a:solidFill>
                  <a:srgbClr val="88888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algn="ctr" indent="0" lvl="5" marL="2286000" marR="0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cap="none" i="0" strike="noStrike" sz="2000" u="none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algn="ctr" indent="0" lvl="6" marL="2743200" marR="0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cap="none" i="0" strike="noStrike" sz="2000" u="none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algn="ctr" indent="0" lvl="7" marL="3200400" marR="0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cap="none" i="0" strike="noStrike" sz="2000" u="none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algn="ctr" indent="0" lvl="8" marL="3657600" marR="0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cap="none" i="0" strike="noStrike" sz="2000" u="none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 type="obj">
  <p:cSld name="Title and Content">
    <p:bg>
      <p:bgPr>
        <a:blipFill xmlns:c="http://schemas.openxmlformats.org/drawingml/2006/chart" xmlns:pic="http://schemas.openxmlformats.org/drawingml/2006/picture" xmlns:dgm="http://schemas.openxmlformats.org/drawingml/2006/diagram" rotWithShape="1">
          <a:blip r:embed="rId1"/>
          <a:stretch>
            <a:fillRect/>
          </a:stretch>
        </a:blipFill>
        <a:effectLst/>
      </p:bgPr>
    </p:bg>
    <p:spTree>
      <p:nvGrpSpPr>
        <p:cNvPr xmlns:c="http://schemas.openxmlformats.org/drawingml/2006/chart" xmlns:pic="http://schemas.openxmlformats.org/drawingml/2006/picture" xmlns:dgm="http://schemas.openxmlformats.org/drawingml/2006/diagram" id="1" name="Shape 11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12" name="Shape 12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88" cy="749453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/>
          <a:lstStyle>
            <a:lvl1pPr algn="l" indent="0" lvl="0" marL="0" marR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b="0" cap="none" i="0" strike="noStrike" sz="4400" u="none">
                <a:solidFill>
                  <a:schemeClr val="l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None/>
              <a:defRPr sz="1800">
                <a:uFillTx/>
              </a:defRPr>
            </a:lvl2pPr>
            <a:lvl3pPr indent="0" lvl="2">
              <a:spcBef>
                <a:spcPts val="0"/>
              </a:spcBef>
              <a:buNone/>
              <a:defRPr sz="1800">
                <a:uFillTx/>
              </a:defRPr>
            </a:lvl3pPr>
            <a:lvl4pPr indent="0" lvl="3">
              <a:spcBef>
                <a:spcPts val="0"/>
              </a:spcBef>
              <a:buNone/>
              <a:defRPr sz="1800">
                <a:uFillTx/>
              </a:defRPr>
            </a:lvl4pPr>
            <a:lvl5pPr indent="0" lvl="4">
              <a:spcBef>
                <a:spcPts val="0"/>
              </a:spcBef>
              <a:buNone/>
              <a:defRPr sz="1800">
                <a:uFillTx/>
              </a:defRPr>
            </a:lvl5pPr>
            <a:lvl6pPr indent="0" lvl="5">
              <a:spcBef>
                <a:spcPts val="0"/>
              </a:spcBef>
              <a:buNone/>
              <a:defRPr sz="1800">
                <a:uFillTx/>
              </a:defRPr>
            </a:lvl6pPr>
            <a:lvl7pPr indent="0" lvl="6">
              <a:spcBef>
                <a:spcPts val="0"/>
              </a:spcBef>
              <a:buNone/>
              <a:defRPr sz="1800">
                <a:uFillTx/>
              </a:defRPr>
            </a:lvl7pPr>
            <a:lvl8pPr indent="0" lvl="7">
              <a:spcBef>
                <a:spcPts val="0"/>
              </a:spcBef>
              <a:buNone/>
              <a:defRPr sz="1800">
                <a:uFillTx/>
              </a:defRPr>
            </a:lvl8pPr>
            <a:lvl9pPr indent="0" lvl="8">
              <a:spcBef>
                <a:spcPts val="0"/>
              </a:spcBef>
              <a:buNone/>
              <a:defRPr sz="1800"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13" name="Shape 13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/>
          <a:lstStyle>
            <a:lvl1pPr algn="l" indent="-139700" lvl="0" marL="342900" marR="0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32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algn="l" indent="-107950" lvl="1" marL="742950" marR="0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cap="none" i="0" strike="noStrike" sz="28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algn="l" indent="-76200" lvl="2" marL="1143000" marR="0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4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algn="l" indent="-101600" lvl="3" marL="16002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cap="none" i="0" strike="noStrike" sz="20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algn="l" indent="-101600" lvl="4" marL="20574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cap="none" i="0" strike="noStrike" sz="20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algn="l" indent="-101600" lvl="5" marL="25146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algn="l" indent="-101600" lvl="6" marL="29718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algn="l" indent="-101600" lvl="7" marL="34290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algn="l" indent="-101600" lvl="8" marL="38862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</p:sldLayout>
</file>

<file path=ppt/slideMasters/_rels/slideMaster1.xml.rels><?xml version="1.0" standalone="yes" ?><Relationships xmlns="http://schemas.openxmlformats.org/package/2006/relationships"><Relationship Id="rId1" Target="../media/image1.jpg" Type="http://schemas.openxmlformats.org/officeDocument/2006/relationships/image"></Relationship><Relationship Id="rId2" Target="../slideLayouts/slideLayout1.xml" Type="http://schemas.openxmlformats.org/officeDocument/2006/relationships/slideLayout"></Relationship><Relationship Id="rId3" Target="../slideLayouts/slideLayout2.xml" Type="http://schemas.openxmlformats.org/officeDocument/2006/relationships/slideLayout"></Relationship><Relationship Id="rId4" Target="../theme/theme1.xml" Type="http://schemas.openxmlformats.org/officeDocument/2006/relationships/theme"></Relationship></Relationships>
</file>

<file path=ppt/slideMasters/slideMaster1.xml><?xml version="1.0" encoding="utf-8"?>
<p:sldMaster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bg>
      <p:bgPr>
        <a:blipFill xmlns:c="http://schemas.openxmlformats.org/drawingml/2006/chart" xmlns:pic="http://schemas.openxmlformats.org/drawingml/2006/picture" xmlns:dgm="http://schemas.openxmlformats.org/drawingml/2006/diagram" rotWithShape="1">
          <a:blip r:embed="rId1"/>
          <a:stretch>
            <a:fillRect/>
          </a:stretch>
        </a:blipFill>
        <a:effectLst/>
      </p:bgPr>
    </p:bg>
    <p:spTree>
      <p:nvGrpSpPr>
        <p:cNvPr xmlns:c="http://schemas.openxmlformats.org/drawingml/2006/chart" xmlns:pic="http://schemas.openxmlformats.org/drawingml/2006/picture" xmlns:dgm="http://schemas.openxmlformats.org/drawingml/2006/diagram" id="1" name="Shape 5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6" name="Shape 6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61966" y="274637"/>
            <a:ext cx="6624833" cy="722144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/>
          <a:lstStyle>
            <a:lvl1pPr algn="l" indent="0" lvl="0" marL="0" marR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b="0" cap="none" i="0" strike="noStrike" sz="4400" u="none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None/>
              <a:defRPr sz="1800">
                <a:uFillTx/>
              </a:defRPr>
            </a:lvl2pPr>
            <a:lvl3pPr indent="0" lvl="2">
              <a:spcBef>
                <a:spcPts val="0"/>
              </a:spcBef>
              <a:buNone/>
              <a:defRPr sz="1800">
                <a:uFillTx/>
              </a:defRPr>
            </a:lvl3pPr>
            <a:lvl4pPr indent="0" lvl="3">
              <a:spcBef>
                <a:spcPts val="0"/>
              </a:spcBef>
              <a:buNone/>
              <a:defRPr sz="1800">
                <a:uFillTx/>
              </a:defRPr>
            </a:lvl4pPr>
            <a:lvl5pPr indent="0" lvl="4">
              <a:spcBef>
                <a:spcPts val="0"/>
              </a:spcBef>
              <a:buNone/>
              <a:defRPr sz="1800">
                <a:uFillTx/>
              </a:defRPr>
            </a:lvl5pPr>
            <a:lvl6pPr indent="0" lvl="5">
              <a:spcBef>
                <a:spcPts val="0"/>
              </a:spcBef>
              <a:buNone/>
              <a:defRPr sz="1800">
                <a:uFillTx/>
              </a:defRPr>
            </a:lvl6pPr>
            <a:lvl7pPr indent="0" lvl="6">
              <a:spcBef>
                <a:spcPts val="0"/>
              </a:spcBef>
              <a:buNone/>
              <a:defRPr sz="1800">
                <a:uFillTx/>
              </a:defRPr>
            </a:lvl7pPr>
            <a:lvl8pPr indent="0" lvl="7">
              <a:spcBef>
                <a:spcPts val="0"/>
              </a:spcBef>
              <a:buNone/>
              <a:defRPr sz="1800">
                <a:uFillTx/>
              </a:defRPr>
            </a:lvl8pPr>
            <a:lvl9pPr indent="0" lvl="8">
              <a:spcBef>
                <a:spcPts val="0"/>
              </a:spcBef>
              <a:buNone/>
              <a:defRPr sz="1800"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" name="Shape 7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/>
          <a:lstStyle>
            <a:lvl1pPr algn="l" indent="-139700" lvl="0" marL="342900" marR="0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32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algn="l" indent="-107950" lvl="1" marL="742950" marR="0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cap="none" i="0" strike="noStrike" sz="28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algn="l" indent="-76200" lvl="2" marL="1143000" marR="0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4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algn="l" indent="-101600" lvl="3" marL="16002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cap="none" i="0" strike="noStrike" sz="20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algn="l" indent="-101600" lvl="4" marL="20574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cap="none" i="0" strike="noStrike" sz="2000" u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algn="l" indent="-101600" lvl="5" marL="25146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algn="l" indent="-101600" lvl="6" marL="29718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algn="l" indent="-101600" lvl="7" marL="34290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algn="l" indent="-101600" lvl="8" marL="3886200" marR="0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>
              <a:uFillTx/>
            </a:endParaRPr>
          </a:p>
        </p:txBody>
      </p:sp>
    </p:spTree>
  </p:cSld>
  <p:clrMap xmlns:c="http://schemas.openxmlformats.org/drawingml/2006/chart" xmlns:pic="http://schemas.openxmlformats.org/drawingml/2006/picture" xmlns:dgm="http://schemas.openxmlformats.org/drawingml/2006/diagram" accent1="accent1" accent2="accent2" accent3="accent3" accent4="accent4" accent5="accent5" accent6="accent6" bg1="lt1" bg2="dk2" folHlink="folHlink" hlink="hlink" tx1="dk1" tx2="lt2"/>
  <p:sldLayoutIdLst>
    <p:sldLayoutId r:id="rId2" id="2147483661"/>
    <p:sldLayoutId r:id="rId3" id="2147483662"/>
  </p:sldLayoutIdLst>
  <p:hf dt="0" ftr="0" hdr="0" sldNum="0"/>
  <p:txStyles>
    <p:titleStyle xmlns:c="http://schemas.openxmlformats.org/drawingml/2006/chart" xmlns:pic="http://schemas.openxmlformats.org/drawingml/2006/picture" xmlns:dgm="http://schemas.openxmlformats.org/drawingml/2006/diagram"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</p:titleStyle>
    <p:bodyStyle xmlns:c="http://schemas.openxmlformats.org/drawingml/2006/chart" xmlns:pic="http://schemas.openxmlformats.org/drawingml/2006/picture" xmlns:dgm="http://schemas.openxmlformats.org/drawingml/2006/diagram"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 xmlns:c="http://schemas.openxmlformats.org/drawingml/2006/chart" xmlns:pic="http://schemas.openxmlformats.org/drawingml/2006/picture" xmlns:dgm="http://schemas.openxmlformats.org/drawingml/2006/diagram"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None/>
        <a:defRPr b="0" cap="none" i="0" strike="noStrike" sz="1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standalone="yes" ?><Relationships xmlns="http://schemas.openxmlformats.org/package/2006/relationships"><Relationship Id="rId1" Target="../slideLayouts/slideLayout1.xml" Type="http://schemas.openxmlformats.org/officeDocument/2006/relationships/slideLayout"></Relationship><Relationship Id="rId2" Target="../notesSlides/notesSlide1.xml" Type="http://schemas.openxmlformats.org/officeDocument/2006/relationships/notesSlide"></Relationship></Relationships>
</file>

<file path=ppt/slides/_rels/slide10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9.xml" Type="http://schemas.openxmlformats.org/officeDocument/2006/relationships/notesSlide"></Relationship></Relationships>
</file>

<file path=ppt/slides/_rels/slide11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10.xml" Type="http://schemas.openxmlformats.org/officeDocument/2006/relationships/notesSlide"></Relationship></Relationships>
</file>

<file path=ppt/slides/_rels/slide12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11.xml" Type="http://schemas.openxmlformats.org/officeDocument/2006/relationships/notesSlide"></Relationship></Relationships>
</file>

<file path=ppt/slides/_rels/slide13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12.xml" Type="http://schemas.openxmlformats.org/officeDocument/2006/relationships/notesSlide"></Relationship></Relationships>
</file>

<file path=ppt/slides/_rels/slide14.xml.rels><?xml version="1.0" standalone="yes" ?><Relationships xmlns="http://schemas.openxmlformats.org/package/2006/relationships"><Relationship Id="rId1" Target="../slideLayouts/slideLayout1.xml" Type="http://schemas.openxmlformats.org/officeDocument/2006/relationships/slideLayout"></Relationship><Relationship Id="rId2" Target="../notesSlides/notesSlide13.xml" Type="http://schemas.openxmlformats.org/officeDocument/2006/relationships/notesSlide"></Relationship></Relationships>
</file>

<file path=ppt/slides/_rels/slide2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2.xml" Type="http://schemas.openxmlformats.org/officeDocument/2006/relationships/notesSlide"></Relationship><Relationship Id="rId3" Target="../media/image3.jpg" Type="http://schemas.openxmlformats.org/officeDocument/2006/relationships/image"></Relationship><Relationship Id="rId4" Target="../media/image4.jpg" Type="http://schemas.openxmlformats.org/officeDocument/2006/relationships/image"></Relationship><Relationship Id="rId5" Target="../media/image5.jpg" Type="http://schemas.openxmlformats.org/officeDocument/2006/relationships/image"></Relationship><Relationship Id="rId6" Target="../media/image6.jpg" Type="http://schemas.openxmlformats.org/officeDocument/2006/relationships/image"></Relationship><Relationship Id="rId7" Target="../media/image7.jpg" Type="http://schemas.openxmlformats.org/officeDocument/2006/relationships/image"></Relationship></Relationships>
</file>

<file path=ppt/slides/_rels/slide3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/Relationships>
</file>

<file path=ppt/slides/_rels/slide4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3.xml" Type="http://schemas.openxmlformats.org/officeDocument/2006/relationships/notesSlide"></Relationship></Relationships>
</file>

<file path=ppt/slides/_rels/slide5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4.xml" Type="http://schemas.openxmlformats.org/officeDocument/2006/relationships/notesSlide"></Relationship></Relationships>
</file>

<file path=ppt/slides/_rels/slide6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5.xml" Type="http://schemas.openxmlformats.org/officeDocument/2006/relationships/notesSlide"></Relationship><Relationship Id="rId3" Target="http://www.scoutingalumni.org/" TargetMode="External" Type="http://schemas.openxmlformats.org/officeDocument/2006/relationships/hyperlink"></Relationship></Relationships>
</file>

<file path=ppt/slides/_rels/slide7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6.xml" Type="http://schemas.openxmlformats.org/officeDocument/2006/relationships/notesSlide"></Relationship><Relationship Id="rId3" Target="../media/image8.png" Type="http://schemas.openxmlformats.org/officeDocument/2006/relationships/image"></Relationship></Relationships>
</file>

<file path=ppt/slides/_rels/slide8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7.xml" Type="http://schemas.openxmlformats.org/officeDocument/2006/relationships/notesSlide"></Relationship><Relationship Id="rId3" Target="../media/image9.png" Type="http://schemas.openxmlformats.org/officeDocument/2006/relationships/image"></Relationship></Relationships>
</file>

<file path=ppt/slides/_rels/slide9.xml.rels><?xml version="1.0" standalone="yes" ?><Relationships xmlns="http://schemas.openxmlformats.org/package/2006/relationships"><Relationship Id="rId1" Target="../slideLayouts/slideLayout2.xml" Type="http://schemas.openxmlformats.org/officeDocument/2006/relationships/slideLayout"></Relationship><Relationship Id="rId2" Target="../notesSlides/notesSlide8.xml" Type="http://schemas.openxmlformats.org/officeDocument/2006/relationships/notesSlide"></Relationship><Relationship Id="rId3" Target="../media/image10.jpg" Type="http://schemas.openxmlformats.org/officeDocument/2006/relationships/image"></Relationship></Relationships>
</file>

<file path=ppt/slides/slide1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17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18" name="Shape 18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ctr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45700" lIns="91425" rIns="91425" tIns="45700">
            <a:noAutofit/>
          </a:bodyPr>
          <a:lstStyle/>
          <a:p>
            <a:pPr algn="ctr" indent="0" lvl="0" marL="0" marR="0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en-US">
                <a:uFillTx/>
              </a:rPr>
              <a:t>A+ Alumni Relations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19" name="Shape 19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sub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789139" y="3886200"/>
            <a:ext cx="7941501" cy="1752600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45700" lIns="91425" rIns="91425" tIns="45700">
            <a:noAutofit/>
          </a:bodyPr>
          <a:lstStyle/>
          <a:p>
            <a:pPr algn="ctr" indent="0" lvl="0" marL="0" marR="0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dirty="0" lang="en-US">
                <a:uFillTx/>
              </a:rPr>
              <a:t>Reconnecting with alumni, </a:t>
            </a:r>
            <a:endParaRPr dirty="0" lang="en-US" smtClean="0">
              <a:uFillTx/>
            </a:endParaRPr>
          </a:p>
          <a:p>
            <a:pPr algn="ctr" indent="0" lvl="0" marL="0" marR="0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dirty="0" lang="en-US" smtClean="0">
                <a:uFillTx/>
              </a:rPr>
              <a:t>Rekindling their enthusiasm with Scouting, </a:t>
            </a:r>
            <a:r>
              <a:rPr dirty="0" lang="en-US">
                <a:uFillTx/>
              </a:rPr>
              <a:t>and </a:t>
            </a:r>
            <a:r>
              <a:rPr dirty="0" lang="en-US" smtClean="0">
                <a:uFillTx/>
              </a:rPr>
              <a:t>Re-engaging them in the Program.</a:t>
            </a:r>
            <a:endParaRPr dirty="0"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76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77" name="Shape 77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dirty="0" lang="en-US" smtClean="0" sz="4000">
                <a:uFillTx/>
              </a:rPr>
              <a:t>Re-kindle </a:t>
            </a:r>
            <a:r>
              <a:rPr dirty="0" lang="en-US" sz="4000">
                <a:uFillTx/>
              </a:rPr>
              <a:t>T</a:t>
            </a:r>
            <a:r>
              <a:rPr dirty="0" lang="en-US" smtClean="0" sz="4000">
                <a:uFillTx/>
              </a:rPr>
              <a:t>heir </a:t>
            </a:r>
            <a:r>
              <a:rPr dirty="0" lang="en-US" smtClean="0" sz="4000">
                <a:uFillTx/>
              </a:rPr>
              <a:t>Enthusiasm</a:t>
            </a:r>
            <a:endParaRPr dirty="0" lang="en-US" sz="4000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8" name="Shape 78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734127"/>
            <a:ext cx="8229600" cy="43919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>
                <a:uFillTx/>
              </a:rPr>
              <a:t>4 Key Attributes:</a:t>
            </a:r>
          </a:p>
          <a:p>
            <a:pPr indent="-228600" lvl="0" marL="914400" rtl="0">
              <a:lnSpc>
                <a:spcPct val="115000"/>
              </a:lnSpc>
              <a:spcBef>
                <a:spcPts val="0"/>
              </a:spcBef>
              <a:buAutoNum type="arabicPeriod"/>
            </a:pPr>
            <a:r>
              <a:rPr lang="en-US">
                <a:uFillTx/>
              </a:rPr>
              <a:t>Personal outreach</a:t>
            </a:r>
          </a:p>
          <a:p>
            <a:pPr indent="-228600" lvl="0" marL="914400" rtl="0">
              <a:lnSpc>
                <a:spcPct val="115000"/>
              </a:lnSpc>
              <a:spcBef>
                <a:spcPts val="0"/>
              </a:spcBef>
              <a:buAutoNum type="arabicPeriod"/>
            </a:pPr>
            <a:r>
              <a:rPr lang="en-US">
                <a:uFillTx/>
              </a:rPr>
              <a:t>Low cost</a:t>
            </a:r>
          </a:p>
          <a:p>
            <a:pPr indent="-228600" lvl="0" marL="914400" rtl="0">
              <a:lnSpc>
                <a:spcPct val="115000"/>
              </a:lnSpc>
              <a:spcBef>
                <a:spcPts val="0"/>
              </a:spcBef>
              <a:buAutoNum type="arabicPeriod"/>
            </a:pPr>
            <a:r>
              <a:rPr lang="en-US">
                <a:uFillTx/>
              </a:rPr>
              <a:t>Low commitment</a:t>
            </a:r>
          </a:p>
          <a:p>
            <a:pPr indent="-228600" lvl="0" marL="914400">
              <a:lnSpc>
                <a:spcPct val="115000"/>
              </a:lnSpc>
              <a:spcBef>
                <a:spcPts val="0"/>
              </a:spcBef>
              <a:buAutoNum type="arabicPeriod"/>
            </a:pPr>
            <a:r>
              <a:rPr lang="en-US">
                <a:uFillTx/>
              </a:rPr>
              <a:t>Gradual steps</a:t>
            </a: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82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83" name="Shape 83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uFillTx/>
              </a:rPr>
              <a:t>Activity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84" name="Shape 84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734127"/>
            <a:ext cx="8229600" cy="43919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dirty="0" lang="en-US">
                <a:uFillTx/>
              </a:rPr>
              <a:t>Event options:</a:t>
            </a:r>
          </a:p>
          <a:p>
            <a:pPr indent="-228600" lvl="0" marL="914400" rtl="0">
              <a:spcBef>
                <a:spcPts val="0"/>
              </a:spcBef>
            </a:pPr>
            <a:r>
              <a:rPr dirty="0" lang="en-US">
                <a:uFillTx/>
              </a:rPr>
              <a:t>P</a:t>
            </a:r>
            <a:r>
              <a:rPr dirty="0" lang="en-US" smtClean="0">
                <a:uFillTx/>
              </a:rPr>
              <a:t>izza </a:t>
            </a:r>
            <a:r>
              <a:rPr dirty="0" lang="en-US">
                <a:uFillTx/>
              </a:rPr>
              <a:t>party at camp</a:t>
            </a:r>
          </a:p>
          <a:p>
            <a:pPr indent="-228600" lvl="0" marL="914400" rtl="0">
              <a:spcBef>
                <a:spcPts val="0"/>
              </a:spcBef>
            </a:pPr>
            <a:r>
              <a:rPr dirty="0" lang="en-US">
                <a:uFillTx/>
              </a:rPr>
              <a:t>D</a:t>
            </a:r>
            <a:r>
              <a:rPr dirty="0" lang="en-US" smtClean="0">
                <a:uFillTx/>
              </a:rPr>
              <a:t>inner </a:t>
            </a:r>
            <a:r>
              <a:rPr dirty="0" lang="en-US">
                <a:uFillTx/>
              </a:rPr>
              <a:t>reception</a:t>
            </a:r>
          </a:p>
          <a:p>
            <a:pPr indent="-228600" lvl="0" marL="914400">
              <a:spcBef>
                <a:spcPts val="0"/>
              </a:spcBef>
            </a:pPr>
            <a:r>
              <a:rPr dirty="0" lang="en-US">
                <a:uFillTx/>
              </a:rPr>
              <a:t>T</a:t>
            </a:r>
            <a:r>
              <a:rPr dirty="0" lang="en-US" smtClean="0">
                <a:uFillTx/>
              </a:rPr>
              <a:t>rade</a:t>
            </a:r>
            <a:r>
              <a:rPr dirty="0" lang="en-US">
                <a:uFillTx/>
              </a:rPr>
              <a:t>-based reception</a:t>
            </a: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88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89" name="Shape 89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uFillTx/>
              </a:rPr>
              <a:t>M&amp;M Method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90" name="Shape 90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386500" y="1233000"/>
            <a:ext cx="4371000" cy="43919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indent="-533400" lvl="0" marL="457200" rtl="0">
              <a:spcBef>
                <a:spcPts val="0"/>
              </a:spcBef>
              <a:buSzPct val="100000"/>
            </a:pPr>
            <a:r>
              <a:rPr lang="en-US" sz="4800">
                <a:uFillTx/>
              </a:rPr>
              <a:t>Memories</a:t>
            </a:r>
          </a:p>
          <a:p>
            <a:pPr indent="-533400" lvl="0" marL="457200" rtl="0">
              <a:spcBef>
                <a:spcPts val="0"/>
              </a:spcBef>
              <a:buSzPct val="100000"/>
            </a:pPr>
            <a:r>
              <a:rPr lang="en-US" sz="4800">
                <a:uFillTx/>
              </a:rPr>
              <a:t>Marketing</a:t>
            </a:r>
          </a:p>
          <a:p>
            <a:pPr indent="-533400" lvl="0" marL="457200" rtl="0">
              <a:spcBef>
                <a:spcPts val="0"/>
              </a:spcBef>
              <a:buSzPct val="100000"/>
            </a:pPr>
            <a:r>
              <a:rPr lang="en-US" sz="4800">
                <a:uFillTx/>
              </a:rPr>
              <a:t>Membership</a:t>
            </a:r>
          </a:p>
          <a:p>
            <a:pPr indent="-533400" lvl="0" marL="457200" rtl="0">
              <a:spcBef>
                <a:spcPts val="0"/>
              </a:spcBef>
              <a:buSzPct val="100000"/>
            </a:pPr>
            <a:r>
              <a:rPr lang="en-US" sz="4800">
                <a:uFillTx/>
              </a:rPr>
              <a:t>Manpower</a:t>
            </a:r>
          </a:p>
          <a:p>
            <a:pPr indent="-533400" lvl="0" marL="457200">
              <a:spcBef>
                <a:spcPts val="0"/>
              </a:spcBef>
              <a:buSzPct val="100000"/>
            </a:pPr>
            <a:r>
              <a:rPr lang="en-US" sz="4800">
                <a:uFillTx/>
              </a:rPr>
              <a:t>Money</a:t>
            </a: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94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95" name="Shape 95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dirty="0" lang="en-US" smtClean="0">
                <a:uFillTx/>
              </a:rPr>
              <a:t>Re-engage Them Back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96" name="Shape 96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105700" y="1233000"/>
            <a:ext cx="4932599" cy="43919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algn="ctr" lvl="0" rtl="0">
              <a:spcBef>
                <a:spcPts val="0"/>
              </a:spcBef>
              <a:buNone/>
            </a:pPr>
            <a:r>
              <a:rPr lang="en-US" sz="4800">
                <a:uFillTx/>
              </a:rPr>
              <a:t>Position</a:t>
            </a:r>
          </a:p>
          <a:p>
            <a:pPr algn="ctr" lvl="0" rtl="0">
              <a:spcBef>
                <a:spcPts val="0"/>
              </a:spcBef>
              <a:buNone/>
            </a:pPr>
            <a:r>
              <a:rPr lang="en-US" sz="4800">
                <a:uFillTx/>
              </a:rPr>
              <a:t>vs.</a:t>
            </a:r>
          </a:p>
          <a:p>
            <a:pPr algn="ctr" lvl="0" rtl="0">
              <a:spcBef>
                <a:spcPts val="0"/>
              </a:spcBef>
              <a:buNone/>
            </a:pPr>
            <a:r>
              <a:rPr lang="en-US" sz="4800">
                <a:uFillTx/>
              </a:rPr>
              <a:t>Non-Committal</a:t>
            </a:r>
          </a:p>
          <a:p>
            <a:pPr algn="ctr" lvl="0" rtl="0">
              <a:spcBef>
                <a:spcPts val="0"/>
              </a:spcBef>
              <a:buNone/>
            </a:pPr>
            <a:r>
              <a:rPr lang="en-US" sz="4800">
                <a:uFillTx/>
              </a:rPr>
              <a:t>vs.</a:t>
            </a:r>
          </a:p>
          <a:p>
            <a:pPr algn="ctr" lvl="0">
              <a:spcBef>
                <a:spcPts val="0"/>
              </a:spcBef>
              <a:buNone/>
            </a:pPr>
            <a:r>
              <a:rPr lang="en-US" sz="4800">
                <a:uFillTx/>
              </a:rPr>
              <a:t>Monetary</a:t>
            </a: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100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101" name="Shape 101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ctr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685800" y="2130425"/>
            <a:ext cx="7772400" cy="14700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dirty="0" lang="en-US" smtClean="0">
                <a:uFillTx/>
              </a:rPr>
              <a:t>Thanks for joining </a:t>
            </a:r>
            <a:r>
              <a:rPr dirty="0" lang="en-US">
                <a:uFillTx/>
              </a:rPr>
              <a:t>u</a:t>
            </a:r>
            <a:r>
              <a:rPr dirty="0" lang="en-US" smtClean="0">
                <a:uFillTx/>
              </a:rPr>
              <a:t>s </a:t>
            </a:r>
            <a:r>
              <a:rPr dirty="0" lang="en-US">
                <a:uFillTx/>
              </a:rPr>
              <a:t>t</a:t>
            </a:r>
            <a:r>
              <a:rPr dirty="0" lang="en-US" smtClean="0">
                <a:uFillTx/>
              </a:rPr>
              <a:t>oday!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102" name="Shape 102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sub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1371600" y="3886200"/>
            <a:ext cx="6400799" cy="1752600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dirty="0" lang="en-US" smtClean="0">
                <a:uFillTx/>
              </a:rPr>
              <a:t>Any questions</a:t>
            </a:r>
            <a:r>
              <a:rPr dirty="0" lang="en-US">
                <a:uFillTx/>
              </a:rPr>
              <a:t>?</a:t>
            </a: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23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4" name="Shape 24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88" cy="749453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45700" lIns="91425" rIns="91425" tIns="45700">
            <a:noAutofit/>
          </a:bodyPr>
          <a:lstStyle/>
          <a:p>
            <a:pPr algn="l" indent="0" lvl="0" marL="0" marR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959">
                <a:uFillTx/>
              </a:rPr>
              <a:t>What is an alumnus?</a:t>
            </a:r>
          </a:p>
        </p:txBody>
      </p:sp>
      <p:pic>
        <p:nvPicPr>
          <p:cNvPr xmlns:c="http://schemas.openxmlformats.org/drawingml/2006/chart" xmlns:pic="http://schemas.openxmlformats.org/drawingml/2006/picture" xmlns:dgm="http://schemas.openxmlformats.org/drawingml/2006/diagram" id="25" name="Shape 25"/>
          <p:cNvPicPr xmlns:c="http://schemas.openxmlformats.org/drawingml/2006/chart" xmlns:pic="http://schemas.openxmlformats.org/drawingml/2006/picture" xmlns:dgm="http://schemas.openxmlformats.org/drawingml/2006/diagram" preferRelativeResize="0"/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3"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>
          <a:xfrm>
            <a:off x="200975" y="1367400"/>
            <a:ext cx="2410575" cy="2433974"/>
          </a:xfrm>
          <a:prstGeom prst="rect">
            <a:avLst/>
          </a:prstGeom>
          <a:noFill/>
          <a:ln>
            <a:noFill/>
          </a:ln>
        </p:spPr>
      </p:pic>
      <p:pic>
        <p:nvPicPr>
          <p:cNvPr xmlns:c="http://schemas.openxmlformats.org/drawingml/2006/chart" xmlns:pic="http://schemas.openxmlformats.org/drawingml/2006/picture" xmlns:dgm="http://schemas.openxmlformats.org/drawingml/2006/diagram" id="26" name="Shape 26"/>
          <p:cNvPicPr xmlns:c="http://schemas.openxmlformats.org/drawingml/2006/chart" xmlns:pic="http://schemas.openxmlformats.org/drawingml/2006/picture" xmlns:dgm="http://schemas.openxmlformats.org/drawingml/2006/diagram" preferRelativeResize="0"/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4"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>
          <a:xfrm>
            <a:off x="1469250" y="3936600"/>
            <a:ext cx="2410575" cy="1887214"/>
          </a:xfrm>
          <a:prstGeom prst="rect">
            <a:avLst/>
          </a:prstGeom>
          <a:noFill/>
          <a:ln>
            <a:noFill/>
          </a:ln>
        </p:spPr>
      </p:pic>
      <p:pic>
        <p:nvPicPr>
          <p:cNvPr xmlns:c="http://schemas.openxmlformats.org/drawingml/2006/chart" xmlns:pic="http://schemas.openxmlformats.org/drawingml/2006/picture" xmlns:dgm="http://schemas.openxmlformats.org/drawingml/2006/diagram" id="27" name="Shape 27"/>
          <p:cNvPicPr xmlns:c="http://schemas.openxmlformats.org/drawingml/2006/chart" xmlns:pic="http://schemas.openxmlformats.org/drawingml/2006/picture" xmlns:dgm="http://schemas.openxmlformats.org/drawingml/2006/diagram" preferRelativeResize="0"/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5"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>
          <a:xfrm>
            <a:off x="2770558" y="1367400"/>
            <a:ext cx="3699642" cy="2433974"/>
          </a:xfrm>
          <a:prstGeom prst="rect">
            <a:avLst/>
          </a:prstGeom>
          <a:noFill/>
          <a:ln>
            <a:noFill/>
          </a:ln>
        </p:spPr>
      </p:pic>
      <p:pic>
        <p:nvPicPr>
          <p:cNvPr xmlns:c="http://schemas.openxmlformats.org/drawingml/2006/chart" xmlns:pic="http://schemas.openxmlformats.org/drawingml/2006/picture" xmlns:dgm="http://schemas.openxmlformats.org/drawingml/2006/diagram" id="28" name="Shape 28"/>
          <p:cNvPicPr xmlns:c="http://schemas.openxmlformats.org/drawingml/2006/chart" xmlns:pic="http://schemas.openxmlformats.org/drawingml/2006/picture" xmlns:dgm="http://schemas.openxmlformats.org/drawingml/2006/diagram" preferRelativeResize="0"/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6"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>
          <a:xfrm>
            <a:off x="4080425" y="3936600"/>
            <a:ext cx="2380565" cy="1887224"/>
          </a:xfrm>
          <a:prstGeom prst="rect">
            <a:avLst/>
          </a:prstGeom>
          <a:noFill/>
          <a:ln>
            <a:noFill/>
          </a:ln>
        </p:spPr>
      </p:pic>
      <p:pic>
        <p:nvPicPr>
          <p:cNvPr xmlns:c="http://schemas.openxmlformats.org/drawingml/2006/chart" xmlns:pic="http://schemas.openxmlformats.org/drawingml/2006/picture" xmlns:dgm="http://schemas.openxmlformats.org/drawingml/2006/diagram" id="29" name="Shape 29"/>
          <p:cNvPicPr xmlns:c="http://schemas.openxmlformats.org/drawingml/2006/chart" xmlns:pic="http://schemas.openxmlformats.org/drawingml/2006/picture" xmlns:dgm="http://schemas.openxmlformats.org/drawingml/2006/diagram" preferRelativeResize="0"/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7"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>
          <a:xfrm>
            <a:off x="6629200" y="1858910"/>
            <a:ext cx="2380574" cy="3140175"/>
          </a:xfrm>
          <a:prstGeom prst="rect">
            <a:avLst/>
          </a:prstGeom>
          <a:noFill/>
          <a:ln>
            <a:noFill/>
          </a:ln>
        </p:spPr>
      </p:pic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2" name="Title 1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/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r>
              <a:rPr dirty="0" lang="en-US" smtClean="0">
                <a:uFillTx/>
              </a:rPr>
              <a:t>Opening Activity</a:t>
            </a:r>
            <a:endParaRPr dirty="0" lang="en-US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3" name="Text Placeholder 2"/>
          <p:cNvSpPr xmlns:c="http://schemas.openxmlformats.org/drawingml/2006/chart" xmlns:pic="http://schemas.openxmlformats.org/drawingml/2006/picture" xmlns:dgm="http://schemas.openxmlformats.org/drawingml/2006/diagram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540701"/>
            <a:ext cx="8229600" cy="4585461"/>
          </a:xfrm>
        </p:spPr>
        <p:txBody xmlns:c="http://schemas.openxmlformats.org/drawingml/2006/chart" xmlns:pic="http://schemas.openxmlformats.org/drawingml/2006/picture" xmlns:dgm="http://schemas.openxmlformats.org/drawingml/2006/diagram">
          <a:bodyPr/>
          <a:lstStyle/>
          <a:p>
            <a:pPr indent="0" marL="203200">
              <a:buNone/>
            </a:pPr>
            <a:r>
              <a:rPr b="1" dirty="0" lang="en-US" smtClean="0" sz="1400">
                <a:uFillTx/>
              </a:rPr>
              <a:t>Ice </a:t>
            </a:r>
            <a:r>
              <a:rPr b="1" dirty="0" lang="en-US" sz="1400">
                <a:uFillTx/>
              </a:rPr>
              <a:t>Breaker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 </a:t>
            </a:r>
            <a:r>
              <a:rPr dirty="0" lang="en-US" smtClean="0" sz="1400">
                <a:uFillTx/>
              </a:rPr>
              <a:t>Please </a:t>
            </a:r>
            <a:r>
              <a:rPr dirty="0" lang="en-US" sz="1400">
                <a:uFillTx/>
              </a:rPr>
              <a:t>take 8 minutes to pair up with someone that you do not know and introduce yourself to them.  During this process, get to know them and answer the questions below.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We will get back together and you will introduce this person to the group and share this information with the group.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 </a:t>
            </a:r>
          </a:p>
          <a:p>
            <a:pPr indent="0" marL="203200">
              <a:buNone/>
            </a:pPr>
            <a:r>
              <a:rPr b="1" dirty="0" i="1" lang="en-US" sz="1400">
                <a:uFillTx/>
              </a:rPr>
              <a:t>Who I met:</a:t>
            </a:r>
            <a:r>
              <a:rPr dirty="0" lang="en-US" sz="1400">
                <a:uFillTx/>
              </a:rPr>
              <a:t> ______________________________________________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 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What are 2 interesting facts </a:t>
            </a:r>
            <a:r>
              <a:rPr b="1" dirty="0" i="1" lang="en-US" sz="1400">
                <a:uFillTx/>
              </a:rPr>
              <a:t>outside of scouting</a:t>
            </a:r>
            <a:r>
              <a:rPr dirty="0" lang="en-US" sz="1400">
                <a:uFillTx/>
              </a:rPr>
              <a:t> that you have learned?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1.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2.</a:t>
            </a:r>
          </a:p>
          <a:p>
            <a:pPr indent="0" marL="203200">
              <a:buNone/>
            </a:pPr>
            <a:r>
              <a:rPr dirty="0" lang="en-US" smtClean="0" sz="1400">
                <a:uFillTx/>
              </a:rPr>
              <a:t>What </a:t>
            </a:r>
            <a:r>
              <a:rPr dirty="0" lang="en-US" sz="1400">
                <a:uFillTx/>
              </a:rPr>
              <a:t>are 2 interesting facts </a:t>
            </a:r>
            <a:r>
              <a:rPr b="1" dirty="0" i="1" lang="en-US" sz="1400">
                <a:uFillTx/>
              </a:rPr>
              <a:t>related to scouting</a:t>
            </a:r>
            <a:r>
              <a:rPr dirty="0" lang="en-US" sz="1400">
                <a:uFillTx/>
              </a:rPr>
              <a:t> that you have learned?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1.</a:t>
            </a:r>
          </a:p>
          <a:p>
            <a:pPr indent="0" marL="203200">
              <a:buNone/>
            </a:pPr>
            <a:r>
              <a:rPr dirty="0" lang="en-US" sz="1400">
                <a:uFillTx/>
              </a:rPr>
              <a:t>2.</a:t>
            </a:r>
          </a:p>
          <a:p>
            <a:pPr indent="0" marL="203200">
              <a:buNone/>
            </a:pPr>
            <a:endParaRPr dirty="0" lang="en-US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iming>
    <p:tnLst>
      <p:par>
        <p:cTn dur="indefinite" id="1" nodeType="tmRoot" restart="never"/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38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39" name="Shape 39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dirty="0" lang="en-US" smtClean="0" sz="4000">
                <a:uFillTx/>
              </a:rPr>
              <a:t>Why are Alumni Important?</a:t>
            </a:r>
            <a:endParaRPr dirty="0" lang="en-US" sz="4000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0" name="Shape 40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3988650" y="2242650"/>
            <a:ext cx="4123800" cy="23726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lang="en-US" sz="4800">
                <a:uFillTx/>
              </a:rPr>
              <a:t>of registered adult leaders are alumni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1" name="Shape 41"/>
          <p:cNvSpPr xmlns:c="http://schemas.openxmlformats.org/drawingml/2006/chart" xmlns:pic="http://schemas.openxmlformats.org/drawingml/2006/picture" xmlns:dgm="http://schemas.openxmlformats.org/drawingml/2006/diagram" txBox="1">
            <a:spLocks/>
          </p:cNvSpPr>
          <p:nvPr/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984975" y="2590150"/>
            <a:ext cx="2856599" cy="2164499"/>
          </a:xfrm>
          <a:prstGeom prst="rect">
            <a:avLst/>
          </a:prstGeom>
          <a:noFill/>
          <a:ln>
            <a:noFill/>
          </a:ln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0">
                <a:uFillTx/>
              </a:rPr>
              <a:t>?%</a:t>
            </a: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45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46" name="Shape 46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uFillTx/>
              </a:rPr>
              <a:t>Benefits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47" name="Shape 47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734127"/>
            <a:ext cx="8229600" cy="43919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</a:pPr>
            <a:r>
              <a:rPr dirty="0" lang="en-US" smtClean="0" sz="2400">
                <a:uFillTx/>
              </a:rPr>
              <a:t>Diversifying Lodge Program</a:t>
            </a:r>
          </a:p>
          <a:p>
            <a:pPr indent="-228600" lvl="1" marL="857250">
              <a:lnSpc>
                <a:spcPct val="150000"/>
              </a:lnSpc>
              <a:spcBef>
                <a:spcPts val="400"/>
              </a:spcBef>
            </a:pPr>
            <a:r>
              <a:rPr dirty="0" lang="en-US" smtClean="0" sz="2400">
                <a:uFillTx/>
              </a:rPr>
              <a:t>Help complement the program with experience</a:t>
            </a:r>
            <a:endParaRPr dirty="0" lang="en-US" sz="2400">
              <a:uFillTx/>
            </a:endParaRPr>
          </a:p>
          <a:p>
            <a:pPr indent="-228600" lvl="0" marL="4572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</a:pPr>
            <a:r>
              <a:rPr dirty="0" lang="en-US" smtClean="0" sz="2400">
                <a:uFillTx/>
              </a:rPr>
              <a:t>Networking</a:t>
            </a:r>
          </a:p>
          <a:p>
            <a:pPr indent="-228600" lvl="1" marL="857250">
              <a:lnSpc>
                <a:spcPct val="150000"/>
              </a:lnSpc>
              <a:spcBef>
                <a:spcPts val="400"/>
              </a:spcBef>
            </a:pPr>
            <a:r>
              <a:rPr dirty="0" lang="en-US" smtClean="0" sz="2400">
                <a:uFillTx/>
              </a:rPr>
              <a:t>Offer intricate professional connections</a:t>
            </a:r>
            <a:endParaRPr dirty="0" lang="en-US" sz="2400">
              <a:uFillTx/>
            </a:endParaRPr>
          </a:p>
          <a:p>
            <a:pPr indent="-228600" lvl="0" marL="45720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</a:pPr>
            <a:r>
              <a:rPr dirty="0" lang="en-US" smtClean="0" sz="2400">
                <a:uFillTx/>
              </a:rPr>
              <a:t>Mentoring</a:t>
            </a:r>
          </a:p>
          <a:p>
            <a:pPr indent="-228600" lvl="1" marL="857250">
              <a:lnSpc>
                <a:spcPct val="150000"/>
              </a:lnSpc>
              <a:spcBef>
                <a:spcPts val="400"/>
              </a:spcBef>
            </a:pPr>
            <a:r>
              <a:rPr dirty="0" lang="en-US" smtClean="0" sz="2400">
                <a:uFillTx/>
              </a:rPr>
              <a:t>Jumpstart young Arrowmen’s careers</a:t>
            </a:r>
            <a:endParaRPr dirty="0" lang="en-US" sz="2400">
              <a:uFillTx/>
            </a:endParaRP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51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52" name="Shape 52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dirty="0" lang="en-US" smtClean="0" sz="4000">
                <a:uFillTx/>
              </a:rPr>
              <a:t>Reconnecting  with </a:t>
            </a:r>
            <a:r>
              <a:rPr dirty="0" lang="en-US" smtClean="0" sz="4000">
                <a:uFillTx/>
              </a:rPr>
              <a:t>Alumni</a:t>
            </a:r>
            <a:endParaRPr dirty="0" lang="en-US" sz="4000">
              <a:uFillTx/>
            </a:endParaRP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53" name="Shape 53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57200" y="1734127"/>
            <a:ext cx="8229600" cy="43919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</a:pPr>
            <a:r>
              <a:rPr dirty="0" lang="en-US">
                <a:uFillTx/>
              </a:rPr>
              <a:t>Alumni website: </a:t>
            </a:r>
            <a:r>
              <a:rPr dirty="0" i="1" lang="en-US">
                <a:uFillTx/>
                <a:hlinkClick r:id="rId3"/>
              </a:rPr>
              <a:t>www.scoutingalumni.org</a:t>
            </a:r>
            <a:r>
              <a:rPr dirty="0" i="1" lang="en-US" smtClean="0">
                <a:uFillTx/>
                <a:hlinkClick r:id="rId3"/>
              </a:rPr>
              <a:t>/</a:t>
            </a:r>
            <a:endParaRPr dirty="0" i="1" lang="en-US" smtClean="0">
              <a:uFillTx/>
            </a:endParaRPr>
          </a:p>
          <a:p>
            <a:pPr indent="-228600" lvl="0" marL="457200">
              <a:spcBef>
                <a:spcPts val="0"/>
              </a:spcBef>
            </a:pPr>
            <a:r>
              <a:rPr dirty="0" lang="en-US" smtClean="0">
                <a:uFillTx/>
              </a:rPr>
              <a:t>E-mails and Texts</a:t>
            </a:r>
          </a:p>
          <a:p>
            <a:pPr indent="-228600" lvl="0" marL="457200" rtl="0">
              <a:spcBef>
                <a:spcPts val="0"/>
              </a:spcBef>
            </a:pPr>
            <a:r>
              <a:rPr dirty="0" lang="en-US" smtClean="0">
                <a:uFillTx/>
              </a:rPr>
              <a:t>Harris </a:t>
            </a:r>
            <a:r>
              <a:rPr dirty="0" lang="en-US">
                <a:uFillTx/>
              </a:rPr>
              <a:t>Connect Search</a:t>
            </a:r>
          </a:p>
          <a:p>
            <a:pPr indent="-228600" lvl="0" marL="457200" rtl="0">
              <a:spcBef>
                <a:spcPts val="0"/>
              </a:spcBef>
            </a:pPr>
            <a:r>
              <a:rPr dirty="0" lang="en-US">
                <a:uFillTx/>
              </a:rPr>
              <a:t>Online Groups/Pages (Facebook, LinkedIn, etc.)</a:t>
            </a:r>
          </a:p>
          <a:p>
            <a:pPr indent="-228600" lvl="0" marL="457200" rtl="0">
              <a:spcBef>
                <a:spcPts val="0"/>
              </a:spcBef>
            </a:pPr>
            <a:r>
              <a:rPr dirty="0" lang="en-US">
                <a:uFillTx/>
              </a:rPr>
              <a:t>Facebook Advertising</a:t>
            </a:r>
          </a:p>
          <a:p>
            <a:pPr indent="-228600" lvl="0" marL="457200" rtl="0">
              <a:spcBef>
                <a:spcPts val="0"/>
              </a:spcBef>
            </a:pPr>
            <a:r>
              <a:rPr dirty="0" lang="en-US">
                <a:uFillTx/>
              </a:rPr>
              <a:t>Newspapers/Newsletters</a:t>
            </a:r>
          </a:p>
          <a:p>
            <a:pPr indent="-228600" lvl="0" marL="457200">
              <a:spcBef>
                <a:spcPts val="0"/>
              </a:spcBef>
            </a:pPr>
            <a:r>
              <a:rPr dirty="0" lang="en-US">
                <a:uFillTx/>
              </a:rPr>
              <a:t>Word-of-mouth</a:t>
            </a:r>
          </a:p>
        </p:txBody>
      </p:sp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57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58" name="Shape 58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uFillTx/>
              </a:rPr>
              <a:t>Alumni Website</a:t>
            </a:r>
          </a:p>
        </p:txBody>
      </p:sp>
      <p:pic>
        <p:nvPicPr>
          <p:cNvPr xmlns:c="http://schemas.openxmlformats.org/drawingml/2006/chart" xmlns:pic="http://schemas.openxmlformats.org/drawingml/2006/picture" xmlns:dgm="http://schemas.openxmlformats.org/drawingml/2006/diagram" id="1026" name="Picture 2"/>
          <p:cNvPicPr xmlns:c="http://schemas.openxmlformats.org/drawingml/2006/chart" xmlns:pic="http://schemas.openxmlformats.org/drawingml/2006/picture" xmlns:dgm="http://schemas.openxmlformats.org/drawingml/2006/diagram">
            <a:picLocks noChangeArrowheads="1" noChangeAspect="1"/>
          </p:cNvPicPr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3"/>
          <a:srcRect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 bwMode="auto">
          <a:xfrm>
            <a:off x="951978" y="1453019"/>
            <a:ext cx="7271380" cy="4042775"/>
          </a:xfrm>
          <a:prstGeom prst="rect">
            <a:avLst/>
          </a:prstGeom>
          <a:noFill/>
          <a:ln>
            <a:noFill/>
          </a:ln>
        </p:spPr>
      </p:pic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63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64" name="Shape 64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uFillTx/>
              </a:rPr>
              <a:t>Facebook Page</a:t>
            </a:r>
          </a:p>
        </p:txBody>
      </p:sp>
      <p:pic>
        <p:nvPicPr>
          <p:cNvPr xmlns:c="http://schemas.openxmlformats.org/drawingml/2006/chart" xmlns:pic="http://schemas.openxmlformats.org/drawingml/2006/picture" xmlns:dgm="http://schemas.openxmlformats.org/drawingml/2006/diagram" id="2050" name="Picture 2"/>
          <p:cNvPicPr xmlns:c="http://schemas.openxmlformats.org/drawingml/2006/chart" xmlns:pic="http://schemas.openxmlformats.org/drawingml/2006/picture" xmlns:dgm="http://schemas.openxmlformats.org/drawingml/2006/diagram">
            <a:picLocks noChangeArrowheads="1" noChangeAspect="1"/>
          </p:cNvPicPr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3"/>
          <a:srcRect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 bwMode="auto">
          <a:xfrm>
            <a:off x="1443038" y="1409700"/>
            <a:ext cx="6257925" cy="4038600"/>
          </a:xfrm>
          <a:prstGeom prst="rect">
            <a:avLst/>
          </a:prstGeom>
          <a:noFill/>
          <a:ln>
            <a:noFill/>
          </a:ln>
        </p:spPr>
      </p:pic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s="http://schemas.openxmlformats.org/officeDocument/2006/sharedTypes" xmlns:r="http://schemas.openxmlformats.org/officeDocument/2006/relationships">
  <p:cSld>
    <p:spTree>
      <p:nvGrpSpPr>
        <p:cNvPr xmlns:c="http://schemas.openxmlformats.org/drawingml/2006/chart" xmlns:pic="http://schemas.openxmlformats.org/drawingml/2006/picture" xmlns:dgm="http://schemas.openxmlformats.org/drawingml/2006/diagram" id="1" name="Shape 69"/>
        <p:cNvGrpSpPr xmlns:c="http://schemas.openxmlformats.org/drawingml/2006/chart" xmlns:pic="http://schemas.openxmlformats.org/drawingml/2006/picture" xmlns:dgm="http://schemas.openxmlformats.org/drawingml/2006/diagram"/>
        <p:nvPr/>
      </p:nvGrpSpPr>
      <p:grpSpPr xmlns:c="http://schemas.openxmlformats.org/drawingml/2006/chart" xmlns:pic="http://schemas.openxmlformats.org/drawingml/2006/picture" xmlns:dgm="http://schemas.openxmlformats.org/drawingml/2006/diagram">
        <a:xfrm>
          <a:off x="0" y="0"/>
          <a:ext cx="0" cy="0"/>
          <a:chOff x="0" y="0"/>
          <a:chExt cx="0" cy="0"/>
        </a:xfrm>
      </p:grpSpPr>
      <p:sp>
        <p:nvSpPr>
          <p:cNvPr xmlns:c="http://schemas.openxmlformats.org/drawingml/2006/chart" xmlns:pic="http://schemas.openxmlformats.org/drawingml/2006/picture" xmlns:dgm="http://schemas.openxmlformats.org/drawingml/2006/diagram" id="70" name="Shape 70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type="title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2048309" y="274637"/>
            <a:ext cx="6638400" cy="7493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ctr" anchorCtr="0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uFillTx/>
              </a:rPr>
              <a:t>The best method:</a:t>
            </a:r>
          </a:p>
        </p:txBody>
      </p:sp>
      <p:sp>
        <p:nvSpPr>
          <p:cNvPr xmlns:c="http://schemas.openxmlformats.org/drawingml/2006/chart" xmlns:pic="http://schemas.openxmlformats.org/drawingml/2006/picture" xmlns:dgm="http://schemas.openxmlformats.org/drawingml/2006/diagram" id="71" name="Shape 71"/>
          <p:cNvSpPr xmlns:c="http://schemas.openxmlformats.org/drawingml/2006/chart" xmlns:pic="http://schemas.openxmlformats.org/drawingml/2006/picture" xmlns:dgm="http://schemas.openxmlformats.org/drawingml/2006/diagram" txBox="1">
            <a:spLocks noGrp="1"/>
          </p:cNvSpPr>
          <p:nvPr>
            <p:ph idx="1" type="body"/>
          </p:nvPr>
        </p:nvSpPr>
        <p:spPr xmlns:c="http://schemas.openxmlformats.org/drawingml/2006/chart" xmlns:pic="http://schemas.openxmlformats.org/drawingml/2006/picture" xmlns:dgm="http://schemas.openxmlformats.org/drawingml/2006/diagram">
          <a:xfrm>
            <a:off x="4872250" y="2047175"/>
            <a:ext cx="3416100" cy="2676299"/>
          </a:xfrm>
          <a:prstGeom prst="rect">
            <a:avLst/>
          </a:prstGeom>
        </p:spPr>
        <p:txBody xmlns:c="http://schemas.openxmlformats.org/drawingml/2006/chart" xmlns:pic="http://schemas.openxmlformats.org/drawingml/2006/picture" xmlns:dgm="http://schemas.openxmlformats.org/drawingml/2006/diagram">
          <a:bodyPr anchor="t" anchorCtr="0" bIns="91425" lIns="91425" rIns="91425" tIns="91425">
            <a:noAutofit/>
          </a:bodyPr>
          <a:lstStyle/>
          <a:p>
            <a:pPr indent="0" lvl="0" marL="203200">
              <a:spcBef>
                <a:spcPts val="0"/>
              </a:spcBef>
              <a:buNone/>
            </a:pPr>
            <a:r>
              <a:rPr b="1" lang="en-US" sz="6000" u="sng">
                <a:uFillTx/>
              </a:rPr>
              <a:t>YOU</a:t>
            </a:r>
            <a:r>
              <a:rPr lang="en-US">
                <a:uFillTx/>
              </a:rPr>
              <a:t> are the best method of communicating Scouting.</a:t>
            </a:r>
          </a:p>
        </p:txBody>
      </p:sp>
      <p:pic>
        <p:nvPicPr>
          <p:cNvPr xmlns:c="http://schemas.openxmlformats.org/drawingml/2006/chart" xmlns:pic="http://schemas.openxmlformats.org/drawingml/2006/picture" xmlns:dgm="http://schemas.openxmlformats.org/drawingml/2006/diagram" id="72" name="Shape 72"/>
          <p:cNvPicPr xmlns:c="http://schemas.openxmlformats.org/drawingml/2006/chart" xmlns:pic="http://schemas.openxmlformats.org/drawingml/2006/picture" xmlns:dgm="http://schemas.openxmlformats.org/drawingml/2006/diagram" preferRelativeResize="0"/>
          <p:nvPr/>
        </p:nvPicPr>
        <p:blipFill xmlns:c="http://schemas.openxmlformats.org/drawingml/2006/chart" xmlns:pic="http://schemas.openxmlformats.org/drawingml/2006/picture" xmlns:dgm="http://schemas.openxmlformats.org/drawingml/2006/diagram">
          <a:blip r:embed="rId3"/>
          <a:stretch>
            <a:fillRect/>
          </a:stretch>
        </p:blipFill>
        <p:spPr xmlns:c="http://schemas.openxmlformats.org/drawingml/2006/chart" xmlns:pic="http://schemas.openxmlformats.org/drawingml/2006/picture" xmlns:dgm="http://schemas.openxmlformats.org/drawingml/2006/diagram">
          <a:xfrm>
            <a:off x="1299325" y="1310575"/>
            <a:ext cx="3320425" cy="4499175"/>
          </a:xfrm>
          <a:prstGeom prst="rect">
            <a:avLst/>
          </a:prstGeom>
          <a:noFill/>
          <a:ln>
            <a:noFill/>
          </a:ln>
        </p:spPr>
      </p:pic>
    </p:spTree>
  </p:cSld>
  <p:clrMapOvr xmlns:c="http://schemas.openxmlformats.org/drawingml/2006/chart" xmlns:pic="http://schemas.openxmlformats.org/drawingml/2006/picture" xmlns:dgm="http://schemas.openxmlformats.org/drawingml/2006/diagram">
    <a:masterClrMapping/>
  </p:clrMapOvr>
  <p:transition spd="slow">
    <p:cut/>
  </p:transition>
  <p:timing>
    <p:tnLst>
      <p:par>
        <p:cTn dur="indefinite" id="1" nodeType="tmRoot" restart="never"/>
      </p:par>
    </p:tnLst>
  </p:timing>
</p:sld>
</file>

<file path=ppt/theme/theme1.xml><?xml version="1.0" encoding="utf-8"?>
<a:theme xmlns:a="http://schemas.openxmlformats.org/drawingml/2006/main" xmlns:c="http://schemas.openxmlformats.org/drawingml/2006/chart" xmlns:pic="http://schemas.openxmlformats.org/drawingml/2006/picture" xmlns:dgm="http://schemas.openxmlformats.org/drawingml/2006/diagram" xmlns:p="http://schemas.openxmlformats.org/presentationml/2006/main" xmlns:s="http://schemas.openxmlformats.org/officeDocument/2006/sharedTypes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xmlns:c="http://schemas.openxmlformats.org/drawingml/2006/chart" xmlns:pic="http://schemas.openxmlformats.org/drawingml/2006/picture" xmlns:dgm="http://schemas.openxmlformats.org/drawingml/2006/diagram" xmlns:p="http://schemas.openxmlformats.org/presentationml/2006/main" xmlns:s="http://schemas.openxmlformats.org/officeDocument/2006/sharedTypes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159</Words>
  <Application>Microsoft Office PowerPoint</Application>
  <PresentationFormat>On-screen Show (4:3)</PresentationFormat>
  <Paragraphs>64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A+ Alumni Relations</vt:lpstr>
      <vt:lpstr>What is an alumnus?</vt:lpstr>
      <vt:lpstr>Opening Activity</vt:lpstr>
      <vt:lpstr>Why are Alumni Important?</vt:lpstr>
      <vt:lpstr>Benefits</vt:lpstr>
      <vt:lpstr>Reconnecting  with Alumni</vt:lpstr>
      <vt:lpstr>Alumni Website</vt:lpstr>
      <vt:lpstr>Facebook Page</vt:lpstr>
      <vt:lpstr>The best method:</vt:lpstr>
      <vt:lpstr>Re-kindle Their Enthusiasm</vt:lpstr>
      <vt:lpstr>Activity</vt:lpstr>
      <vt:lpstr>M&amp;M Method</vt:lpstr>
      <vt:lpstr>Re-engage Them Back</vt:lpstr>
      <vt:lpstr>Thanks for joining us today!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A+ Alumni Relations</dc:title>
  <dc:creator>Alex Hughes</dc:creator>
  <cp:lastModifiedBy>Beverly</cp:lastModifiedBy>
  <cp:revision>14</cp:revision>
  <dcterms:modified xsi:type="dcterms:W3CDTF">2018-02-06T03:10:51Z</dcterms:modified>
</cp:coreProperties>
</file>