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Developing Leadership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Inspiration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Welcome, we are glad that you could join us for Dynamic Inspiration, Developing your Leadership. </a:t>
            </a:r>
          </a:p>
          <a:p>
            <a:endParaRPr lang="en-US" dirty="0"/>
          </a:p>
          <a:p>
            <a:r>
              <a:rPr lang="en-US" dirty="0" smtClean="0"/>
              <a:t>To gain the most from this session today, we encourage you to actively participate and take notes.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To begin please name a single word that describes or defines LEADERSHIP.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Leadership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31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Now that we have our list of words that define leadership, lets rank these in order. (Beginning with 1 being the word that most defines/describes leadership)</a:t>
            </a:r>
          </a:p>
          <a:p>
            <a:endParaRPr lang="en-US" dirty="0"/>
          </a:p>
          <a:p>
            <a:r>
              <a:rPr lang="en-US" dirty="0" smtClean="0"/>
              <a:t>What does Wikipedia and the Dictionary define leadership as?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 Ranking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3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Leadership is something that is developed over time. </a:t>
            </a:r>
          </a:p>
          <a:p>
            <a:endParaRPr lang="en-US" dirty="0"/>
          </a:p>
          <a:p>
            <a:r>
              <a:rPr lang="en-US" dirty="0" smtClean="0"/>
              <a:t>As you develop your leadership skills, you will find there are many types of leaders. </a:t>
            </a:r>
          </a:p>
          <a:p>
            <a:endParaRPr lang="en-US" dirty="0"/>
          </a:p>
          <a:p>
            <a:r>
              <a:rPr lang="en-US" dirty="0" smtClean="0"/>
              <a:t>A good leader is?</a:t>
            </a:r>
          </a:p>
          <a:p>
            <a:endParaRPr lang="en-US" dirty="0"/>
          </a:p>
          <a:p>
            <a:r>
              <a:rPr lang="en-US" dirty="0" smtClean="0"/>
              <a:t>A bad leader is?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and Bad Leadership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53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Why should a leader, lead by example?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Leading by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747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Is there a leadership skill, that you use, that works best?</a:t>
            </a:r>
          </a:p>
          <a:p>
            <a:endParaRPr lang="en-US" dirty="0"/>
          </a:p>
          <a:p>
            <a:r>
              <a:rPr lang="en-US" dirty="0" smtClean="0"/>
              <a:t>When do you use these skills and why do you choose to use them? </a:t>
            </a:r>
          </a:p>
          <a:p>
            <a:endParaRPr lang="en-US" dirty="0"/>
          </a:p>
          <a:p>
            <a:r>
              <a:rPr lang="en-US" dirty="0" smtClean="0"/>
              <a:t>How do you evaluate when to use a </a:t>
            </a:r>
            <a:r>
              <a:rPr lang="en-US" smtClean="0"/>
              <a:t>specific skill?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your leadership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96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755</TotalTime>
  <Words>207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NOAC Training Template</vt:lpstr>
      <vt:lpstr>Dynamic Inspiration</vt:lpstr>
      <vt:lpstr>Introduction</vt:lpstr>
      <vt:lpstr>Introduction to Leadership</vt:lpstr>
      <vt:lpstr>Leadership Ranking</vt:lpstr>
      <vt:lpstr>Good and Bad Leadership</vt:lpstr>
      <vt:lpstr>Leading by example</vt:lpstr>
      <vt:lpstr>Building your leadership Skills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Jake Torpey</cp:lastModifiedBy>
  <cp:revision>15</cp:revision>
  <dcterms:created xsi:type="dcterms:W3CDTF">2015-03-14T12:26:04Z</dcterms:created>
  <dcterms:modified xsi:type="dcterms:W3CDTF">2015-07-13T15:44:15Z</dcterms:modified>
</cp:coreProperties>
</file>