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4" d="100"/>
          <a:sy n="64" d="100"/>
        </p:scale>
        <p:origin x="1032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00100" y="2282823"/>
            <a:ext cx="7772400" cy="1144087"/>
          </a:xfrm>
        </p:spPr>
        <p:txBody>
          <a:bodyPr/>
          <a:lstStyle>
            <a:lvl1pPr algn="ctr">
              <a:defRPr b="0" i="0">
                <a:solidFill>
                  <a:srgbClr val="FFFFFF"/>
                </a:solidFill>
                <a:latin typeface="Museo Slab 700"/>
                <a:cs typeface="Museo Slab 700"/>
              </a:defRPr>
            </a:lvl1pPr>
          </a:lstStyle>
          <a:p>
            <a:r>
              <a:rPr lang="en-US" dirty="0"/>
              <a:t>Title Goes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00100" y="3641224"/>
            <a:ext cx="7772400" cy="482099"/>
          </a:xfrm>
        </p:spPr>
        <p:txBody>
          <a:bodyPr/>
          <a:lstStyle>
            <a:lvl1pPr marL="0" indent="0" algn="ctr">
              <a:buNone/>
              <a:defRPr b="0" i="0">
                <a:solidFill>
                  <a:srgbClr val="FFFFFF"/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 Goes Here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800100" y="3429000"/>
            <a:ext cx="7772400" cy="0"/>
          </a:xfrm>
          <a:prstGeom prst="line">
            <a:avLst/>
          </a:prstGeom>
          <a:ln w="381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6849" y="5857875"/>
            <a:ext cx="4075651" cy="64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488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100013"/>
            <a:ext cx="1700213" cy="896769"/>
          </a:xfrm>
          <a:prstGeom prst="rect">
            <a:avLst/>
          </a:prstGeom>
          <a:solidFill>
            <a:srgbClr val="E422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599" cy="749454"/>
          </a:xfrm>
        </p:spPr>
        <p:txBody>
          <a:bodyPr/>
          <a:lstStyle>
            <a:lvl1pPr algn="l">
              <a:defRPr b="0" i="0">
                <a:solidFill>
                  <a:schemeClr val="bg1"/>
                </a:solidFill>
                <a:latin typeface="Museo Slab 700"/>
                <a:cs typeface="Museo Slab 700"/>
              </a:defRPr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34128"/>
            <a:ext cx="8229600" cy="4392035"/>
          </a:xfrm>
        </p:spPr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528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685800" y="1131601"/>
            <a:ext cx="77724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371600" y="2887376"/>
            <a:ext cx="6400800" cy="1752600"/>
          </a:xfrm>
        </p:spPr>
        <p:txBody>
          <a:bodyPr/>
          <a:lstStyle>
            <a:lvl1pPr marL="0" indent="0" algn="ctr">
              <a:buNone/>
              <a:defRPr b="0" i="0">
                <a:solidFill>
                  <a:srgbClr val="000000"/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203162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1893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21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 Here</a:t>
            </a:r>
          </a:p>
        </p:txBody>
      </p:sp>
    </p:spTree>
    <p:extLst>
      <p:ext uri="{BB962C8B-B14F-4D97-AF65-F5344CB8AC3E}">
        <p14:creationId xmlns:p14="http://schemas.microsoft.com/office/powerpoint/2010/main" val="2340998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58" r:id="rId3"/>
  </p:sldLayoutIdLst>
  <p:txStyles>
    <p:titleStyle>
      <a:lvl1pPr algn="l" defTabSz="457200" rtl="0" eaLnBrk="1" latinLnBrk="0" hangingPunct="1">
        <a:spcBef>
          <a:spcPct val="0"/>
        </a:spcBef>
        <a:buNone/>
        <a:defRPr sz="4400" b="0" i="0" kern="1200">
          <a:solidFill>
            <a:srgbClr val="FFFFFF"/>
          </a:solidFill>
          <a:latin typeface="Museo Slab 700"/>
          <a:ea typeface="+mj-ea"/>
          <a:cs typeface="Museo Slab 70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Museo Sans 300"/>
          <a:ea typeface="+mn-ea"/>
          <a:cs typeface="Museo Sans 30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Museo Sans 300"/>
          <a:ea typeface="+mn-ea"/>
          <a:cs typeface="Museo Sans 30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Museo Sans 300"/>
          <a:ea typeface="+mn-ea"/>
          <a:cs typeface="Museo Sans 30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59858" y="1721503"/>
            <a:ext cx="6078071" cy="1470025"/>
          </a:xfrm>
        </p:spPr>
        <p:txBody>
          <a:bodyPr>
            <a:noAutofit/>
          </a:bodyPr>
          <a:lstStyle/>
          <a:p>
            <a:r>
              <a:rPr lang="en-US" sz="5400" dirty="0"/>
              <a:t>One-on-One Communication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81A3A9-F3BE-44EA-BD83-DC0AD5293F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0100" y="3726951"/>
            <a:ext cx="7772400" cy="482099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US" dirty="0"/>
              <a:t>Lodge Leadership Development</a:t>
            </a:r>
          </a:p>
        </p:txBody>
      </p:sp>
    </p:spTree>
    <p:extLst>
      <p:ext uri="{BB962C8B-B14F-4D97-AF65-F5344CB8AC3E}">
        <p14:creationId xmlns:p14="http://schemas.microsoft.com/office/powerpoint/2010/main" val="271350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One-on-One Communication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Purpose?</a:t>
            </a:r>
          </a:p>
          <a:p>
            <a:pPr lvl="1"/>
            <a:r>
              <a:rPr lang="en-US" dirty="0"/>
              <a:t>Better to get your point across</a:t>
            </a:r>
          </a:p>
          <a:p>
            <a:pPr lvl="1"/>
            <a:r>
              <a:rPr lang="en-US" dirty="0"/>
              <a:t>Immediate feedback</a:t>
            </a:r>
          </a:p>
          <a:p>
            <a:pPr lvl="1"/>
            <a:r>
              <a:rPr lang="en-US" dirty="0"/>
              <a:t>More personal interaction</a:t>
            </a:r>
          </a:p>
          <a:p>
            <a:pPr lvl="1"/>
            <a:r>
              <a:rPr lang="en-US" dirty="0"/>
              <a:t>Has the benefit of facial expressions and gestures</a:t>
            </a:r>
          </a:p>
          <a:p>
            <a:pPr lvl="1"/>
            <a:r>
              <a:rPr lang="en-US" dirty="0"/>
              <a:t>Establish trust in your working relationship moving forward</a:t>
            </a:r>
          </a:p>
          <a:p>
            <a:pPr lvl="1"/>
            <a:endParaRPr lang="en-US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E007F032-2A12-4BA4-AE96-FCB7AC2AD6B2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  <p:extLst>
      <p:ext uri="{BB962C8B-B14F-4D97-AF65-F5344CB8AC3E}">
        <p14:creationId xmlns:p14="http://schemas.microsoft.com/office/powerpoint/2010/main" val="33728390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One-on-One Communication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Sending an Receiving Messages Accurately</a:t>
            </a:r>
          </a:p>
          <a:p>
            <a:pPr lvl="1"/>
            <a:r>
              <a:rPr lang="en-US" dirty="0"/>
              <a:t>Choose words your receiver will understand</a:t>
            </a:r>
          </a:p>
          <a:p>
            <a:pPr lvl="1"/>
            <a:r>
              <a:rPr lang="en-US" dirty="0"/>
              <a:t>Consider age and experience when communicating</a:t>
            </a:r>
          </a:p>
          <a:p>
            <a:pPr lvl="1"/>
            <a:r>
              <a:rPr lang="en-US" dirty="0"/>
              <a:t>Check in often to make sure they are with you</a:t>
            </a:r>
          </a:p>
          <a:p>
            <a:pPr lvl="1"/>
            <a:r>
              <a:rPr lang="en-US" dirty="0"/>
              <a:t>Ask questions when on the receiving end!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C3D46DB0-D482-4AC3-82E3-5CED81773C12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  <p:extLst>
      <p:ext uri="{BB962C8B-B14F-4D97-AF65-F5344CB8AC3E}">
        <p14:creationId xmlns:p14="http://schemas.microsoft.com/office/powerpoint/2010/main" val="29118826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One-on-One Communication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Non-Verbal Aspects of Communication</a:t>
            </a:r>
          </a:p>
          <a:p>
            <a:pPr lvl="1"/>
            <a:r>
              <a:rPr lang="en-US" dirty="0"/>
              <a:t>Body Language</a:t>
            </a:r>
          </a:p>
          <a:p>
            <a:pPr lvl="1"/>
            <a:r>
              <a:rPr lang="en-US" dirty="0"/>
              <a:t>Use space to your advantage</a:t>
            </a:r>
          </a:p>
          <a:p>
            <a:pPr lvl="1"/>
            <a:r>
              <a:rPr lang="en-US" dirty="0"/>
              <a:t>Be courteous</a:t>
            </a:r>
          </a:p>
          <a:p>
            <a:pPr lvl="1"/>
            <a:r>
              <a:rPr lang="en-US" dirty="0"/>
              <a:t>Yield the floor</a:t>
            </a:r>
          </a:p>
          <a:p>
            <a:pPr lvl="1"/>
            <a:r>
              <a:rPr lang="en-US" dirty="0"/>
              <a:t>Arrive/ Call-in on time</a:t>
            </a:r>
          </a:p>
          <a:p>
            <a:pPr lvl="1"/>
            <a:r>
              <a:rPr lang="en-US" dirty="0"/>
              <a:t>Listen actively</a:t>
            </a:r>
          </a:p>
          <a:p>
            <a:pPr lvl="1"/>
            <a:r>
              <a:rPr lang="en-US" dirty="0"/>
              <a:t>Engage yourself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A820A70D-F9BD-4166-B15A-BA91561A60A5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  <p:extLst>
      <p:ext uri="{BB962C8B-B14F-4D97-AF65-F5344CB8AC3E}">
        <p14:creationId xmlns:p14="http://schemas.microsoft.com/office/powerpoint/2010/main" val="24082117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One-on-One Communication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Get to Know your Listener</a:t>
            </a:r>
          </a:p>
          <a:p>
            <a:pPr lvl="1"/>
            <a:r>
              <a:rPr lang="en-US" dirty="0"/>
              <a:t>Learn some background about the persons interests</a:t>
            </a:r>
          </a:p>
          <a:p>
            <a:pPr lvl="1"/>
            <a:r>
              <a:rPr lang="en-US" dirty="0"/>
              <a:t>Connect beforehand on a personal level</a:t>
            </a:r>
          </a:p>
          <a:p>
            <a:pPr lvl="1"/>
            <a:r>
              <a:rPr lang="en-US" dirty="0"/>
              <a:t>Be able to speak on a number of topics</a:t>
            </a:r>
          </a:p>
          <a:p>
            <a:pPr lvl="1"/>
            <a:r>
              <a:rPr lang="en-US" dirty="0"/>
              <a:t>Learn to enjoy the conversation!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3301A817-3D60-40CD-AC0F-76DCF6753C6B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  <p:extLst>
      <p:ext uri="{BB962C8B-B14F-4D97-AF65-F5344CB8AC3E}">
        <p14:creationId xmlns:p14="http://schemas.microsoft.com/office/powerpoint/2010/main" val="3995918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One-on-One Communication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  <a:p>
            <a:pPr lvl="1"/>
            <a:r>
              <a:rPr lang="en-US" dirty="0"/>
              <a:t>To retain membership, we must establish a personal relationship with them</a:t>
            </a:r>
          </a:p>
          <a:p>
            <a:pPr lvl="1"/>
            <a:r>
              <a:rPr lang="en-US" dirty="0"/>
              <a:t>Essential to engage them in one-on-one conversation</a:t>
            </a:r>
          </a:p>
          <a:p>
            <a:pPr lvl="1"/>
            <a:r>
              <a:rPr lang="en-US" dirty="0"/>
              <a:t>Need to understand the major keys of communicating in an individualized setting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139B5BB-34D4-4754-B1AF-DA94B5C6A1DF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  <p:extLst>
      <p:ext uri="{BB962C8B-B14F-4D97-AF65-F5344CB8AC3E}">
        <p14:creationId xmlns:p14="http://schemas.microsoft.com/office/powerpoint/2010/main" val="38312883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One-on-One Communication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Takeaway Challenge</a:t>
            </a:r>
          </a:p>
          <a:p>
            <a:pPr lvl="1"/>
            <a:r>
              <a:rPr lang="en-US" dirty="0"/>
              <a:t>Extend personal invitation to a new ordeal member</a:t>
            </a:r>
          </a:p>
          <a:p>
            <a:pPr lvl="1"/>
            <a:r>
              <a:rPr lang="en-US" dirty="0"/>
              <a:t>Follow up frequently</a:t>
            </a:r>
          </a:p>
          <a:p>
            <a:pPr lvl="1"/>
            <a:r>
              <a:rPr lang="en-US" dirty="0"/>
              <a:t>Invest your time in them; let them know you care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0C8BFE2C-2537-4FCA-A70B-566FD7EF3F2B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  <p:extLst>
      <p:ext uri="{BB962C8B-B14F-4D97-AF65-F5344CB8AC3E}">
        <p14:creationId xmlns:p14="http://schemas.microsoft.com/office/powerpoint/2010/main" val="4041811414"/>
      </p:ext>
    </p:extLst>
  </p:cSld>
  <p:clrMapOvr>
    <a:masterClrMapping/>
  </p:clrMapOvr>
</p:sld>
</file>

<file path=ppt/theme/theme1.xml><?xml version="1.0" encoding="utf-8"?>
<a:theme xmlns:a="http://schemas.openxmlformats.org/drawingml/2006/main" name="Budgeting for Success 05.31.2017-SF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Budgeting for Success 05.31.2017-SFG" id="{03BC6AC2-206B-4CF6-90D0-46731C5DE01E}" vid="{71F59124-9589-47F1-9BD9-66526C10206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Budgeting for Success 05.31.2017-SFG</Template>
  <TotalTime>22</TotalTime>
  <Words>213</Words>
  <Application>Microsoft Office PowerPoint</Application>
  <PresentationFormat>On-screen Show (4:3)</PresentationFormat>
  <Paragraphs>46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Museo Sans 300</vt:lpstr>
      <vt:lpstr>Museo Slab 300</vt:lpstr>
      <vt:lpstr>Museo Slab 700</vt:lpstr>
      <vt:lpstr>Budgeting for Success 05.31.2017-SFG</vt:lpstr>
      <vt:lpstr>One-on-One Communication</vt:lpstr>
      <vt:lpstr>One-on-One Communication</vt:lpstr>
      <vt:lpstr>One-on-One Communication</vt:lpstr>
      <vt:lpstr>One-on-One Communication</vt:lpstr>
      <vt:lpstr>One-on-One Communication</vt:lpstr>
      <vt:lpstr>One-on-One Communication</vt:lpstr>
      <vt:lpstr>One-on-One Communication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Mike DeSocio</dc:creator>
  <cp:lastModifiedBy>Steve</cp:lastModifiedBy>
  <cp:revision>4</cp:revision>
  <dcterms:created xsi:type="dcterms:W3CDTF">2016-01-05T16:42:33Z</dcterms:created>
  <dcterms:modified xsi:type="dcterms:W3CDTF">2017-10-31T18:08:27Z</dcterms:modified>
</cp:coreProperties>
</file>