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61" r:id="rId4"/>
    <p:sldId id="263" r:id="rId5"/>
    <p:sldId id="262" r:id="rId6"/>
    <p:sldId id="264" r:id="rId7"/>
    <p:sldId id="266" r:id="rId8"/>
    <p:sldId id="267" r:id="rId9"/>
    <p:sldId id="270" r:id="rId10"/>
    <p:sldId id="271" r:id="rId11"/>
  </p:sldIdLst>
  <p:sldSz cx="12192000" cy="6858000"/>
  <p:notesSz cx="6858000" cy="9144000"/>
  <p:embeddedFontLst>
    <p:embeddedFont>
      <p:font typeface="Museo Slab 700" panose="02000000000000000000" charset="0"/>
      <p:bold r:id="rId13"/>
      <p:boldItalic r:id="rId14"/>
    </p:embeddedFont>
    <p:embeddedFont>
      <p:font typeface="Museo Sans 300" panose="02000000000000000000" charset="0"/>
      <p:regular r:id="rId15"/>
      <p: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3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3048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ACFD2-DC85-49AB-99FE-38C296096DA6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E5CC9-2913-4F60-8799-67DB0691A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8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C700024-3C5E-4979-9E73-87792D0A57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C7D459-BE21-4096-8EDC-A7501D149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36599"/>
            <a:ext cx="5397500" cy="317794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4B08939-5874-42B5-AE67-BB28C3534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80573"/>
            <a:ext cx="5397500" cy="110974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B8D53E-EBCC-48D8-8537-FE87BA317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9AC4D-B58B-470F-8C1B-AD8770B3683D}" type="datetimeFigureOut">
              <a:rPr lang="en-US" smtClean="0"/>
              <a:pPr/>
              <a:t>7/24/2018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7CC890-5C2A-4948-98B1-0560B1535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00FAB8-3689-44E0-B3FD-F704F9B7D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A74EA2-A5A2-4FCB-AB52-BA06D7C9DF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1FA5486-9C89-47FA-B875-BC29421564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3" r="50871" b="20263"/>
          <a:stretch/>
        </p:blipFill>
        <p:spPr>
          <a:xfrm>
            <a:off x="6461067" y="-1"/>
            <a:ext cx="573093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44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BE5999-60D1-4DA2-B1C8-BE1B9502F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B1EA717-3E41-4C68-8A75-8AD8B9596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9FC164-F199-4292-B243-B7B0BBAC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AC4D-B58B-470F-8C1B-AD8770B3683D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1535AA-C81C-409E-A9D1-F09EA670A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26700EA-47E2-47D2-BF5A-9E5A0B366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DECIDE YOUR DESTINY</a:t>
            </a:r>
          </a:p>
        </p:txBody>
      </p:sp>
    </p:spTree>
    <p:extLst>
      <p:ext uri="{BB962C8B-B14F-4D97-AF65-F5344CB8AC3E}">
        <p14:creationId xmlns:p14="http://schemas.microsoft.com/office/powerpoint/2010/main" val="879454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E990021-67B0-49A3-A57A-D58455DF2E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031769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9A94F39-2CFF-425D-A270-C5103CBD6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52B05A-9095-454C-A241-7D82E88D2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AC4D-B58B-470F-8C1B-AD8770B3683D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7020A3-0164-4DF9-AAA5-1A8563986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16E1E1-3CC8-48EA-8861-3CC1FEE58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DECIDE YOUR DESTINY</a:t>
            </a:r>
          </a:p>
        </p:txBody>
      </p:sp>
    </p:spTree>
    <p:extLst>
      <p:ext uri="{BB962C8B-B14F-4D97-AF65-F5344CB8AC3E}">
        <p14:creationId xmlns:p14="http://schemas.microsoft.com/office/powerpoint/2010/main" val="2434218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98DB51-0376-4174-924B-48B36E68C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2678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18EFCA-14AA-499A-89AC-B073931B8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C66918-49D6-4558-A228-A014FCD52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AC4D-B58B-470F-8C1B-AD8770B3683D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EDFD46-5EE4-4C11-895D-937D20DD6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D13DE3-962A-4365-B5F0-029B2CCD8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DECIDE YOUR DESTINY</a:t>
            </a:r>
          </a:p>
        </p:txBody>
      </p:sp>
    </p:spTree>
    <p:extLst>
      <p:ext uri="{BB962C8B-B14F-4D97-AF65-F5344CB8AC3E}">
        <p14:creationId xmlns:p14="http://schemas.microsoft.com/office/powerpoint/2010/main" val="4043075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73F25B-81AB-44F7-99E6-D8E9B5CEA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505015D-1ED9-4960-9CC7-FF1AE8517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FE25BA-75C4-4F72-BF76-7C607FAE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AC4D-B58B-470F-8C1B-AD8770B3683D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D637A6-8AB3-438B-A242-1A8179816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BFD3D7-07A9-4FBC-81EA-7C5622161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DECIDE YOUR DESTINY</a:t>
            </a:r>
          </a:p>
        </p:txBody>
      </p:sp>
    </p:spTree>
    <p:extLst>
      <p:ext uri="{BB962C8B-B14F-4D97-AF65-F5344CB8AC3E}">
        <p14:creationId xmlns:p14="http://schemas.microsoft.com/office/powerpoint/2010/main" val="2174256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CAB7A4-8ED4-4F4D-9794-D6267BD20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18469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C8C997-D70F-4206-9369-42DD00B3AC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BA92018-7CD6-4F26-86B6-94D1BFA10D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F510D2-6D01-4352-87EC-4E9C189EB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AC4D-B58B-470F-8C1B-AD8770B3683D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FBD1FCE-350F-44D9-ABD9-0E0AD8D0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AE0B909-446E-4A24-B5AD-FC463E35E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DECIDE YOUR DESTINY</a:t>
            </a:r>
          </a:p>
        </p:txBody>
      </p:sp>
    </p:spTree>
    <p:extLst>
      <p:ext uri="{BB962C8B-B14F-4D97-AF65-F5344CB8AC3E}">
        <p14:creationId xmlns:p14="http://schemas.microsoft.com/office/powerpoint/2010/main" val="301833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D5AF93-5E92-47C2-B95C-89A3761B8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91688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28F4729-59E2-4FEA-A9B6-5279FC07C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A4D6656-CE17-4605-8D1B-8B2B0DA4F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73BA2E6-B577-418A-9954-E6FE1B6385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8B591F9-5F43-434D-BC3B-48CEFC26A0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3C35FF7-2596-42D1-80D7-7A40D9294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AC4D-B58B-470F-8C1B-AD8770B3683D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BC2AC28-6476-48B5-A99B-DDFB5EA24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76CBB23-0D32-4E3D-836F-B397B0C37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DECIDE YOUR DESTINY</a:t>
            </a:r>
          </a:p>
        </p:txBody>
      </p:sp>
    </p:spTree>
    <p:extLst>
      <p:ext uri="{BB962C8B-B14F-4D97-AF65-F5344CB8AC3E}">
        <p14:creationId xmlns:p14="http://schemas.microsoft.com/office/powerpoint/2010/main" val="25788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F2A9A2-7779-4AE0-9120-47203F1F3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29664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B7D0C3-FA05-4A87-B06E-B75A7E1B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AC4D-B58B-470F-8C1B-AD8770B3683D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1635B6-B6A0-4798-B72D-D9F42A258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23B7853-16D5-4D4B-A065-0B90F209A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DECIDE YOUR DESTINY</a:t>
            </a:r>
          </a:p>
        </p:txBody>
      </p:sp>
    </p:spTree>
    <p:extLst>
      <p:ext uri="{BB962C8B-B14F-4D97-AF65-F5344CB8AC3E}">
        <p14:creationId xmlns:p14="http://schemas.microsoft.com/office/powerpoint/2010/main" val="262501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1E42B5B-9486-45BD-8B3C-1AE8BC2ED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AC4D-B58B-470F-8C1B-AD8770B3683D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507BCCB-BA1A-4196-B2DE-203BA63A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FEE7E05-5471-4FAB-AEC4-84C3D78EB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DECIDE YOUR DESTINY</a:t>
            </a:r>
          </a:p>
        </p:txBody>
      </p:sp>
    </p:spTree>
    <p:extLst>
      <p:ext uri="{BB962C8B-B14F-4D97-AF65-F5344CB8AC3E}">
        <p14:creationId xmlns:p14="http://schemas.microsoft.com/office/powerpoint/2010/main" val="1023687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77CAD8-496F-4434-B6DD-F47EDE208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75599A-B5F2-46FA-B18D-3CCD1E189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97527"/>
            <a:ext cx="5590107" cy="48635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D48509C-2E07-409D-A287-F61670225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C230D5-4FA7-4D6F-B9AD-5850F4694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AC4D-B58B-470F-8C1B-AD8770B3683D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D9146B-2773-4C99-B50B-754F32776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1FDAAE-804C-4A70-998F-AFDBCDE1A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DECIDE YOUR DESTINY</a:t>
            </a:r>
          </a:p>
        </p:txBody>
      </p:sp>
    </p:spTree>
    <p:extLst>
      <p:ext uri="{BB962C8B-B14F-4D97-AF65-F5344CB8AC3E}">
        <p14:creationId xmlns:p14="http://schemas.microsoft.com/office/powerpoint/2010/main" val="4152463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1C17A8-A116-45CC-BE23-9B40D11A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CC0A87D-293E-4535-A223-B63A978C0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04851"/>
            <a:ext cx="6170612" cy="44561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1243773-7277-4F4B-A8B3-9DCFF1191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173B29A-04C8-4752-A99D-0E255CDF6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AC4D-B58B-470F-8C1B-AD8770B3683D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1FB4EF-2077-4D09-9C31-594BAEF54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6E1B8B-7444-47B2-A7E1-B537B8A40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DECIDE YOUR DESTINY</a:t>
            </a:r>
          </a:p>
        </p:txBody>
      </p:sp>
    </p:spTree>
    <p:extLst>
      <p:ext uri="{BB962C8B-B14F-4D97-AF65-F5344CB8AC3E}">
        <p14:creationId xmlns:p14="http://schemas.microsoft.com/office/powerpoint/2010/main" val="1698155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907C8BA-9AC9-4F67-8445-4D2CFC0713E0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B388636-98FD-4B9C-A116-2D3BD4CD5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2966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A891301-9079-480F-852B-D3EB80B38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72B314-257D-41AE-BEDD-471E20A64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9AC4D-B58B-470F-8C1B-AD8770B3683D}" type="datetimeFigureOut">
              <a:rPr lang="en-US" smtClean="0"/>
              <a:t>7/24/2018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126A05-49A7-4FE2-839E-616598227F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728613-4119-4850-AAC1-6F5F516FB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DECIDE YOUR DESTINY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2075556-A2EC-41EC-81DE-F1891600B4B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864" y="83130"/>
            <a:ext cx="1341006" cy="132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7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9C0117-7D46-46AF-ADBA-1899E241F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970" y="1611367"/>
            <a:ext cx="5397500" cy="1589900"/>
          </a:xfrm>
        </p:spPr>
        <p:txBody>
          <a:bodyPr>
            <a:normAutofit/>
          </a:bodyPr>
          <a:lstStyle/>
          <a:p>
            <a:r>
              <a:rPr lang="en-US" dirty="0" smtClean="0"/>
              <a:t>WELCOME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4863"/>
            <a:ext cx="6745441" cy="296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7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702886"/>
            <a:ext cx="11353801" cy="5195218"/>
          </a:xfrm>
        </p:spPr>
        <p:txBody>
          <a:bodyPr>
            <a:no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en-US" sz="4800" dirty="0" smtClean="0"/>
              <a:t>If you don’t believe the </a:t>
            </a:r>
            <a:r>
              <a:rPr lang="en-US" sz="4800" dirty="0" smtClean="0">
                <a:latin typeface="+mj-lt"/>
              </a:rPr>
              <a:t>messenger</a:t>
            </a:r>
            <a:r>
              <a:rPr lang="en-US" sz="4800" dirty="0" smtClean="0"/>
              <a:t>, you won’t believe the </a:t>
            </a:r>
            <a:r>
              <a:rPr lang="en-US" sz="4800" dirty="0" smtClean="0">
                <a:latin typeface="+mj-lt"/>
              </a:rPr>
              <a:t>message</a:t>
            </a:r>
            <a:r>
              <a:rPr lang="en-US" sz="4800" dirty="0" smtClean="0"/>
              <a:t>.</a:t>
            </a:r>
          </a:p>
          <a:p>
            <a:pPr marL="1143000" indent="-1143000">
              <a:buFont typeface="+mj-lt"/>
              <a:buAutoNum type="arabicPeriod"/>
            </a:pPr>
            <a:endParaRPr lang="en-US" sz="4800" dirty="0" smtClean="0"/>
          </a:p>
          <a:p>
            <a:pPr marL="1143000" indent="-1143000">
              <a:buFont typeface="+mj-lt"/>
              <a:buAutoNum type="arabicPeriod"/>
            </a:pPr>
            <a:r>
              <a:rPr lang="en-US" sz="4800" dirty="0" smtClean="0"/>
              <a:t>You build a credible leadership foundation when you 				  </a:t>
            </a:r>
            <a:r>
              <a:rPr lang="en-US" sz="4400" dirty="0" smtClean="0">
                <a:latin typeface="+mj-lt"/>
              </a:rPr>
              <a:t>DO WHAT YOU SAY YOU WILL DO.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1521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73" b="17327"/>
          <a:stretch/>
        </p:blipFill>
        <p:spPr>
          <a:xfrm>
            <a:off x="0" y="1818290"/>
            <a:ext cx="12192000" cy="336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7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i="1" dirty="0" smtClean="0"/>
              <a:t>Our doubts are traitors and make us lose the good we oft might win by fearing to attempt.</a:t>
            </a:r>
            <a:endParaRPr lang="en-US" sz="5400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73543"/>
            <a:ext cx="10515600" cy="1500187"/>
          </a:xfrm>
        </p:spPr>
        <p:txBody>
          <a:bodyPr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~William Shakespeare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4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135118"/>
            <a:ext cx="10515600" cy="3427358"/>
          </a:xfrm>
        </p:spPr>
        <p:txBody>
          <a:bodyPr>
            <a:normAutofit/>
          </a:bodyPr>
          <a:lstStyle/>
          <a:p>
            <a:r>
              <a:rPr lang="en-US" sz="7200" dirty="0" smtClean="0"/>
              <a:t>What do people most look for and admire in a leader?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57410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Leaders are…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smtClean="0"/>
              <a:t>HONEST</a:t>
            </a:r>
          </a:p>
          <a:p>
            <a:pPr marL="0" indent="0" algn="ctr">
              <a:buNone/>
            </a:pPr>
            <a:r>
              <a:rPr lang="en-US" sz="6000" dirty="0" smtClean="0"/>
              <a:t>FORWARD LOOKING</a:t>
            </a:r>
          </a:p>
          <a:p>
            <a:pPr marL="0" indent="0" algn="ctr">
              <a:buNone/>
            </a:pPr>
            <a:r>
              <a:rPr lang="en-US" sz="6000" dirty="0" smtClean="0"/>
              <a:t>COMPETENT</a:t>
            </a:r>
          </a:p>
          <a:p>
            <a:pPr marL="0" indent="0" algn="ctr">
              <a:buNone/>
            </a:pPr>
            <a:r>
              <a:rPr lang="en-US" sz="6000" dirty="0" smtClean="0"/>
              <a:t>INSPIRING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5282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315" y="262759"/>
            <a:ext cx="6327371" cy="5914204"/>
          </a:xfr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838200" y="6397239"/>
            <a:ext cx="10515600" cy="150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i="1" dirty="0" smtClean="0"/>
              <a:t>Image source: Jim Kouzes and Barry Posner. Peoria Magazines, 2017.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05012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3766" y="1731363"/>
            <a:ext cx="10515600" cy="3427358"/>
          </a:xfrm>
        </p:spPr>
        <p:txBody>
          <a:bodyPr>
            <a:normAutofit fontScale="90000"/>
          </a:bodyPr>
          <a:lstStyle/>
          <a:p>
            <a:r>
              <a:rPr lang="en-US" sz="7200" i="1" dirty="0" smtClean="0">
                <a:latin typeface="+mn-lt"/>
              </a:rPr>
              <a:t>How leaders </a:t>
            </a:r>
            <a:r>
              <a:rPr lang="en-US" sz="7200" b="1" dirty="0" smtClean="0"/>
              <a:t>mobilize others</a:t>
            </a:r>
            <a:r>
              <a:rPr lang="en-US" sz="7200" i="1" dirty="0" smtClean="0">
                <a:latin typeface="+mn-lt"/>
              </a:rPr>
              <a:t> to want to make </a:t>
            </a:r>
            <a:r>
              <a:rPr lang="en-US" sz="7200" b="1" dirty="0" smtClean="0"/>
              <a:t>extraordinary things</a:t>
            </a:r>
            <a:r>
              <a:rPr lang="en-US" sz="7200" i="1" dirty="0" smtClean="0">
                <a:latin typeface="+mn-lt"/>
              </a:rPr>
              <a:t> happen in organizations</a:t>
            </a:r>
            <a:r>
              <a:rPr lang="en-US" sz="7200" dirty="0" smtClean="0">
                <a:latin typeface="+mn-lt"/>
              </a:rPr>
              <a:t>.</a:t>
            </a:r>
            <a:endParaRPr lang="en-US" sz="7200" dirty="0">
              <a:latin typeface="+mn-lt"/>
            </a:endParaRPr>
          </a:p>
        </p:txBody>
      </p:sp>
      <p:pic>
        <p:nvPicPr>
          <p:cNvPr id="3" name="Picture 2" descr="../Desktop/748460db2e4c1cb71540ca960b525c61_leadership-clipart-black-and-white-clipartxtras-thumbnai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39" y="2462137"/>
            <a:ext cx="1965809" cy="19658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141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702886"/>
            <a:ext cx="11353801" cy="5195218"/>
          </a:xfrm>
        </p:spPr>
        <p:txBody>
          <a:bodyPr>
            <a:no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en-US" sz="4800" dirty="0" smtClean="0"/>
              <a:t>If you don’t believe the </a:t>
            </a:r>
            <a:r>
              <a:rPr lang="en-US" sz="4800" dirty="0" smtClean="0">
                <a:latin typeface="+mj-lt"/>
              </a:rPr>
              <a:t>messenger</a:t>
            </a:r>
            <a:r>
              <a:rPr lang="en-US" sz="4800" dirty="0" smtClean="0"/>
              <a:t>, you won’t believe the </a:t>
            </a:r>
            <a:r>
              <a:rPr lang="en-US" sz="4800" dirty="0" smtClean="0">
                <a:latin typeface="+mj-lt"/>
              </a:rPr>
              <a:t>message</a:t>
            </a:r>
            <a:r>
              <a:rPr lang="en-US" sz="4800" dirty="0" smtClean="0"/>
              <a:t>.</a:t>
            </a:r>
          </a:p>
          <a:p>
            <a:pPr marL="1143000" indent="-1143000">
              <a:buFont typeface="+mj-lt"/>
              <a:buAutoNum type="arabicPeriod"/>
            </a:pPr>
            <a:endParaRPr lang="en-US" sz="4800" dirty="0" smtClean="0"/>
          </a:p>
          <a:p>
            <a:pPr marL="1143000" indent="-1143000">
              <a:buFont typeface="+mj-lt"/>
              <a:buAutoNum type="arabicPeriod"/>
            </a:pPr>
            <a:r>
              <a:rPr lang="en-US" sz="4800" dirty="0" smtClean="0"/>
              <a:t>You build a credible leadership foundation when you 				  </a:t>
            </a:r>
            <a:r>
              <a:rPr lang="en-US" sz="4400" dirty="0" smtClean="0">
                <a:latin typeface="+mj-lt"/>
              </a:rPr>
              <a:t>DO WHAT YOU SAY YOU WILL DO.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5017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315" y="262759"/>
            <a:ext cx="6327371" cy="5914204"/>
          </a:xfr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838200" y="6397239"/>
            <a:ext cx="10515600" cy="150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i="1" dirty="0" smtClean="0"/>
              <a:t>Image source: Jim Kouzes and Barry Posner. Peoria Magazines, 2017.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9328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NOAC 2018">
      <a:dk1>
        <a:srgbClr val="0F77D0"/>
      </a:dk1>
      <a:lt1>
        <a:srgbClr val="FFFFFF"/>
      </a:lt1>
      <a:dk2>
        <a:srgbClr val="DBDCDE"/>
      </a:dk2>
      <a:lt2>
        <a:srgbClr val="FFFFFF"/>
      </a:lt2>
      <a:accent1>
        <a:srgbClr val="0F77D0"/>
      </a:accent1>
      <a:accent2>
        <a:srgbClr val="F67F21"/>
      </a:accent2>
      <a:accent3>
        <a:srgbClr val="DBDCDE"/>
      </a:accent3>
      <a:accent4>
        <a:srgbClr val="FFFFFF"/>
      </a:accent4>
      <a:accent5>
        <a:srgbClr val="0F77D0"/>
      </a:accent5>
      <a:accent6>
        <a:srgbClr val="F67F21"/>
      </a:accent6>
      <a:hlink>
        <a:srgbClr val="0F77D0"/>
      </a:hlink>
      <a:folHlink>
        <a:srgbClr val="0F77D0"/>
      </a:folHlink>
    </a:clrScheme>
    <a:fontScheme name="NOAC 2018">
      <a:majorFont>
        <a:latin typeface="Museo Slab 700"/>
        <a:ea typeface=""/>
        <a:cs typeface=""/>
      </a:majorFont>
      <a:minorFont>
        <a:latin typeface="Museo Sans 300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.pptx" id="{8BCE1F8C-D1E2-4E5F-A603-803C271BD9C9}" vid="{AD52E4BF-6DCE-46BA-ADDB-E38A22925D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127</Words>
  <Application>Microsoft Office PowerPoint</Application>
  <PresentationFormat>Widescreen</PresentationFormat>
  <Paragraphs>18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Museo Slab 700</vt:lpstr>
      <vt:lpstr>Arial</vt:lpstr>
      <vt:lpstr>Museo Sans 300</vt:lpstr>
      <vt:lpstr>Calibri</vt:lpstr>
      <vt:lpstr>Office Theme</vt:lpstr>
      <vt:lpstr>WELCOME</vt:lpstr>
      <vt:lpstr>PowerPoint Presentation</vt:lpstr>
      <vt:lpstr>Our doubts are traitors and make us lose the good we oft might win by fearing to attempt.</vt:lpstr>
      <vt:lpstr>What do people most look for and admire in a leader?</vt:lpstr>
      <vt:lpstr>Leaders are…</vt:lpstr>
      <vt:lpstr>PowerPoint Presentation</vt:lpstr>
      <vt:lpstr>How leaders mobilize others to want to make extraordinary things happen in organizations.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Hessler, Nick</dc:creator>
  <cp:lastModifiedBy>OCSPlanner4</cp:lastModifiedBy>
  <cp:revision>13</cp:revision>
  <dcterms:created xsi:type="dcterms:W3CDTF">2018-02-02T21:17:21Z</dcterms:created>
  <dcterms:modified xsi:type="dcterms:W3CDTF">2018-07-24T16:24:47Z</dcterms:modified>
</cp:coreProperties>
</file>