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8" r:id="rId10"/>
    <p:sldId id="266" r:id="rId11"/>
    <p:sldId id="267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2538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Skills for Advisers: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Coaching Your Youth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26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What </a:t>
            </a:r>
            <a:r>
              <a:rPr lang="en-US" b="1" dirty="0" smtClean="0"/>
              <a:t>NOT</a:t>
            </a:r>
            <a:r>
              <a:rPr lang="en-US" dirty="0" smtClean="0"/>
              <a:t> To 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 the youth what to do rather than letting them fail</a:t>
            </a:r>
          </a:p>
          <a:p>
            <a:r>
              <a:rPr lang="en-US" dirty="0" smtClean="0"/>
              <a:t>Make commitments you cannot keep</a:t>
            </a:r>
          </a:p>
          <a:p>
            <a:r>
              <a:rPr lang="en-US" dirty="0" smtClean="0"/>
              <a:t>Take responsibility for their problem</a:t>
            </a:r>
          </a:p>
          <a:p>
            <a:r>
              <a:rPr lang="en-US" dirty="0" smtClean="0"/>
              <a:t>Criticize your youth because they are not doing it how you did it back in your day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62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Word: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19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smtClean="0"/>
              <a:t>Responsibility </a:t>
            </a:r>
            <a:r>
              <a:rPr lang="en-US" sz="6000" b="1" dirty="0" smtClean="0"/>
              <a:t>TO</a:t>
            </a:r>
          </a:p>
          <a:p>
            <a:pPr marL="0" indent="0">
              <a:buNone/>
            </a:pPr>
            <a:r>
              <a:rPr lang="en-US" sz="6000" dirty="0" smtClean="0"/>
              <a:t>				Vs</a:t>
            </a:r>
          </a:p>
          <a:p>
            <a:pPr marL="0" indent="0">
              <a:buNone/>
            </a:pPr>
            <a:r>
              <a:rPr lang="en-US" sz="6000" dirty="0" smtClean="0"/>
              <a:t>Responsibility </a:t>
            </a:r>
            <a:r>
              <a:rPr lang="en-US" sz="6000" b="1" dirty="0" smtClean="0"/>
              <a:t>FOR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0531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Coach?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Coach is…</a:t>
            </a:r>
          </a:p>
          <a:p>
            <a:endParaRPr lang="en-US" dirty="0" smtClean="0"/>
          </a:p>
          <a:p>
            <a:r>
              <a:rPr lang="en-US" dirty="0" smtClean="0"/>
              <a:t>Mentoring is…</a:t>
            </a:r>
          </a:p>
          <a:p>
            <a:endParaRPr lang="en-US" dirty="0" smtClean="0"/>
          </a:p>
          <a:p>
            <a:r>
              <a:rPr lang="en-US" dirty="0" smtClean="0"/>
              <a:t>Adviser is…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47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85024"/>
            <a:ext cx="8229600" cy="1143000"/>
          </a:xfrm>
        </p:spPr>
        <p:txBody>
          <a:bodyPr/>
          <a:lstStyle/>
          <a:p>
            <a:r>
              <a:rPr lang="en-US" dirty="0" smtClean="0"/>
              <a:t>SO HOW DO I COACH?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59"/>
            <a:ext cx="8229600" cy="2590741"/>
          </a:xfrm>
        </p:spPr>
        <p:txBody>
          <a:bodyPr/>
          <a:lstStyle/>
          <a:p>
            <a:r>
              <a:rPr lang="en-US" dirty="0" smtClean="0"/>
              <a:t>Coaching is task oriented</a:t>
            </a:r>
          </a:p>
          <a:p>
            <a:r>
              <a:rPr lang="en-US" dirty="0" smtClean="0"/>
              <a:t>Coaching is short term</a:t>
            </a:r>
          </a:p>
          <a:p>
            <a:r>
              <a:rPr lang="en-US" dirty="0" smtClean="0"/>
              <a:t>Coaching is performance driven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63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Steps to Coaching: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1"/>
            <a:ext cx="8229600" cy="268604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Engage the Youth Where They Are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Communicate Expectations and Needs Clearly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not to do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42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Engage Youth Where They Are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8840174"/>
              </p:ext>
            </p:extLst>
          </p:nvPr>
        </p:nvGraphicFramePr>
        <p:xfrm>
          <a:off x="1638300" y="2343150"/>
          <a:ext cx="5657850" cy="22591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28925"/>
                <a:gridCol w="2828925"/>
              </a:tblGrid>
              <a:tr h="11239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 smtClean="0">
                          <a:effectLst/>
                        </a:rPr>
                        <a:t>Analytical</a:t>
                      </a:r>
                      <a:endParaRPr lang="en-US" sz="48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 smtClean="0">
                          <a:effectLst/>
                        </a:rPr>
                        <a:t>Driver</a:t>
                      </a:r>
                      <a:endParaRPr lang="en-US" sz="48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</a:tr>
              <a:tr h="11352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 smtClean="0">
                          <a:effectLst/>
                        </a:rPr>
                        <a:t>Amiable</a:t>
                      </a:r>
                      <a:endParaRPr lang="en-US" sz="48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Expressive</a:t>
                      </a:r>
                      <a:endParaRPr lang="en-US" sz="4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 rot="5400000">
            <a:off x="-255752" y="3056101"/>
            <a:ext cx="23492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Indirect</a:t>
            </a:r>
            <a:endParaRPr lang="en-US" sz="5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 rot="16200000">
            <a:off x="6992698" y="3056102"/>
            <a:ext cx="18731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  <a:r>
              <a:rPr lang="en-US" sz="5400" b="0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irect</a:t>
            </a:r>
            <a:endParaRPr lang="en-US" sz="5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18982" y="4635233"/>
            <a:ext cx="1715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Open</a:t>
            </a:r>
            <a:endParaRPr lang="en-US" sz="5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5598" y="1341438"/>
            <a:ext cx="43071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Self-Contained</a:t>
            </a:r>
            <a:endParaRPr lang="en-US" sz="5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21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0399115"/>
              </p:ext>
            </p:extLst>
          </p:nvPr>
        </p:nvGraphicFramePr>
        <p:xfrm>
          <a:off x="457200" y="514350"/>
          <a:ext cx="8096250" cy="51625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48125"/>
                <a:gridCol w="4048125"/>
              </a:tblGrid>
              <a:tr h="236571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Analytical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</a:endParaRP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dirty="0">
                          <a:effectLst/>
                        </a:rPr>
                        <a:t>Indirect and self-contained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dirty="0">
                          <a:effectLst/>
                        </a:rPr>
                        <a:t>Focus on logic 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dirty="0">
                          <a:effectLst/>
                        </a:rPr>
                        <a:t>Need all facts before they will make a decision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dirty="0">
                          <a:effectLst/>
                        </a:rPr>
                        <a:t>[aka Planner]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Driver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</a:endParaRP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dirty="0">
                          <a:effectLst/>
                        </a:rPr>
                        <a:t>Direct and self-contained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dirty="0">
                          <a:effectLst/>
                        </a:rPr>
                        <a:t>Task and results oriented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dirty="0">
                          <a:effectLst/>
                        </a:rPr>
                        <a:t>Takes charge and makes quick decisions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dirty="0">
                          <a:effectLst/>
                        </a:rPr>
                        <a:t>[aka Director]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</a:tr>
              <a:tr h="279683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Amiable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</a:endParaRP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dirty="0">
                          <a:effectLst/>
                        </a:rPr>
                        <a:t>Open and indirect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dirty="0">
                          <a:effectLst/>
                        </a:rPr>
                        <a:t>Cares deeply about other people and their feelings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dirty="0">
                          <a:effectLst/>
                        </a:rPr>
                        <a:t>Needs to feel trust and support to make a decision</a:t>
                      </a:r>
                    </a:p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dirty="0">
                          <a:effectLst/>
                        </a:rPr>
                        <a:t>[aka Agreeable Friend] 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Expressive</a:t>
                      </a:r>
                    </a:p>
                    <a:p>
                      <a:pPr marL="0" marR="0" algn="ctr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Open and direct</a:t>
                      </a:r>
                    </a:p>
                    <a:p>
                      <a:pPr marL="342900" marR="0" lvl="0" indent="-34290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Important to share ideas and enthusiasm</a:t>
                      </a:r>
                    </a:p>
                    <a:p>
                      <a:pPr marL="342900" marR="0" lvl="0" indent="-34290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Wants group excitement to encourage their decision</a:t>
                      </a:r>
                    </a:p>
                    <a:p>
                      <a:pPr marL="342900" marR="0" lvl="0" indent="-34290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[aka Socializer]</a:t>
                      </a: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416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2. Communicate Expectations and Needs Clearly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Try these phrases: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 smtClean="0"/>
              <a:t>What do you need from me?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 smtClean="0"/>
              <a:t>Have you thought about?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62268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you do as a coach?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Situation 1: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Nolan </a:t>
            </a:r>
            <a:r>
              <a:rPr lang="en-US" dirty="0"/>
              <a:t>is </a:t>
            </a:r>
            <a:r>
              <a:rPr lang="en-US" dirty="0" smtClean="0"/>
              <a:t>your Lodge Chief. </a:t>
            </a:r>
            <a:r>
              <a:rPr lang="en-US" dirty="0"/>
              <a:t>He is an experienced leader and has built a </a:t>
            </a:r>
            <a:r>
              <a:rPr lang="en-US" dirty="0" smtClean="0"/>
              <a:t>strong </a:t>
            </a:r>
            <a:r>
              <a:rPr lang="en-US" dirty="0"/>
              <a:t>team of youth leaders around him. Currently he is running the LEC meeting but it goes </a:t>
            </a:r>
            <a:r>
              <a:rPr lang="en-US" dirty="0" smtClean="0"/>
              <a:t>on </a:t>
            </a:r>
            <a:r>
              <a:rPr lang="en-US" dirty="0"/>
              <a:t>and on as one of the advisers keeps adding his two cents about every item on the agenda.  </a:t>
            </a:r>
            <a:r>
              <a:rPr lang="en-US" dirty="0" smtClean="0"/>
              <a:t>You </a:t>
            </a:r>
            <a:r>
              <a:rPr lang="en-US" dirty="0"/>
              <a:t>can tell Nolan is getting irritated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58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you do as a coach?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Situation 2: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Zander </a:t>
            </a:r>
            <a:r>
              <a:rPr lang="en-US" dirty="0"/>
              <a:t>just became a brotherhood member of the Order of the Arrow. He is excited </a:t>
            </a:r>
            <a:r>
              <a:rPr lang="en-US" dirty="0" smtClean="0"/>
              <a:t>about </a:t>
            </a:r>
            <a:r>
              <a:rPr lang="en-US" dirty="0"/>
              <a:t>hanging out with his new friends more, so decided to run for Chapter Chief.  He does not </a:t>
            </a:r>
            <a:r>
              <a:rPr lang="en-US" dirty="0" smtClean="0"/>
              <a:t>really </a:t>
            </a:r>
            <a:r>
              <a:rPr lang="en-US" dirty="0"/>
              <a:t>know much about what that means or what he is supposed to do.</a:t>
            </a:r>
          </a:p>
        </p:txBody>
      </p:sp>
    </p:spTree>
    <p:extLst>
      <p:ext uri="{BB962C8B-B14F-4D97-AF65-F5344CB8AC3E}">
        <p14:creationId xmlns:p14="http://schemas.microsoft.com/office/powerpoint/2010/main" val="407204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52</TotalTime>
  <Words>377</Words>
  <Application>Microsoft Office PowerPoint</Application>
  <PresentationFormat>On-screen Show (4:3)</PresentationFormat>
  <Paragraphs>72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NOAC_Powerpoint_Red</vt:lpstr>
      <vt:lpstr>Skills for Advisers: </vt:lpstr>
      <vt:lpstr>What is a Coach?</vt:lpstr>
      <vt:lpstr>SO HOW DO I COACH?</vt:lpstr>
      <vt:lpstr>3 Steps to Coaching:</vt:lpstr>
      <vt:lpstr>1. Engage Youth Where They Are</vt:lpstr>
      <vt:lpstr>PowerPoint Presentation</vt:lpstr>
      <vt:lpstr>2. Communicate Expectations and Needs Clearly</vt:lpstr>
      <vt:lpstr>What do you do as a coach?</vt:lpstr>
      <vt:lpstr>What do you do as a coach?</vt:lpstr>
      <vt:lpstr>3. What NOT To Do</vt:lpstr>
      <vt:lpstr>Final Word:</vt:lpstr>
      <vt:lpstr>For Training Resources and More Information Visit: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Mellen</dc:creator>
  <cp:lastModifiedBy>Jake Torpey</cp:lastModifiedBy>
  <cp:revision>8</cp:revision>
  <dcterms:created xsi:type="dcterms:W3CDTF">2015-06-06T10:48:13Z</dcterms:created>
  <dcterms:modified xsi:type="dcterms:W3CDTF">2015-07-13T15:48:01Z</dcterms:modified>
</cp:coreProperties>
</file>