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sldIdLst>
    <p:sldId id="258" r:id="rId2"/>
    <p:sldId id="257" r:id="rId3"/>
    <p:sldId id="259" r:id="rId4"/>
    <p:sldId id="265" r:id="rId5"/>
    <p:sldId id="275" r:id="rId6"/>
    <p:sldId id="260" r:id="rId7"/>
    <p:sldId id="278" r:id="rId8"/>
    <p:sldId id="263" r:id="rId9"/>
    <p:sldId id="262" r:id="rId10"/>
    <p:sldId id="279" r:id="rId11"/>
    <p:sldId id="261" r:id="rId12"/>
    <p:sldId id="281" r:id="rId13"/>
    <p:sldId id="269" r:id="rId14"/>
    <p:sldId id="280" r:id="rId15"/>
    <p:sldId id="271" r:id="rId16"/>
    <p:sldId id="272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889117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Arrowman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101</a:t>
            </a: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Taking the Wheel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592" y="746379"/>
            <a:ext cx="2456688" cy="3214688"/>
          </a:xfrm>
          <a:prstGeom prst="rect">
            <a:avLst/>
          </a:prstGeom>
        </p:spPr>
      </p:pic>
      <p:pic>
        <p:nvPicPr>
          <p:cNvPr id="12" name="Picture 11" descr="10346308_542404145897142_831547264204025205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592" y="2466594"/>
            <a:ext cx="4407408" cy="3529584"/>
          </a:xfrm>
          <a:prstGeom prst="rect">
            <a:avLst/>
          </a:prstGeom>
        </p:spPr>
      </p:pic>
      <p:pic>
        <p:nvPicPr>
          <p:cNvPr id="9" name="Picture 8" descr="10418245_918665078177151_4395547814958542276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68" y="0"/>
            <a:ext cx="3636264" cy="3054096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672" y="1285874"/>
            <a:ext cx="2133600" cy="2143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99617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images (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7872" y="0"/>
            <a:ext cx="1655064" cy="3648456"/>
          </a:xfrm>
          <a:prstGeom prst="rect">
            <a:avLst/>
          </a:prstGeom>
        </p:spPr>
      </p:pic>
      <p:pic>
        <p:nvPicPr>
          <p:cNvPr id="7" name="Picture 6" descr="11137145_909518599091799_4256196835701063997_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832" y="0"/>
            <a:ext cx="4392168" cy="3428999"/>
          </a:xfrm>
          <a:prstGeom prst="rect">
            <a:avLst/>
          </a:prstGeom>
        </p:spPr>
      </p:pic>
      <p:pic>
        <p:nvPicPr>
          <p:cNvPr id="8" name="Picture 7" descr="17198_909492592427733_3056548418393905664_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4928" y="3294126"/>
            <a:ext cx="1719072" cy="2702052"/>
          </a:xfrm>
          <a:prstGeom prst="rect">
            <a:avLst/>
          </a:prstGeom>
        </p:spPr>
      </p:pic>
      <p:pic>
        <p:nvPicPr>
          <p:cNvPr id="11" name="Content Placeholder 10" descr="10325125_868279129875242_5184618172432636941_n.jpg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0" y="4096512"/>
            <a:ext cx="3547872" cy="1899666"/>
          </a:xfrm>
        </p:spPr>
      </p:pic>
      <p:pic>
        <p:nvPicPr>
          <p:cNvPr id="14" name="Picture 13" descr="10354828_10207445309717136_8168034554482826834_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778508"/>
            <a:ext cx="3212592" cy="2551176"/>
          </a:xfrm>
          <a:prstGeom prst="rect">
            <a:avLst/>
          </a:prstGeom>
        </p:spPr>
      </p:pic>
      <p:pic>
        <p:nvPicPr>
          <p:cNvPr id="16" name="Picture 15" descr="10430047_896221153754877_8801234979815315830_n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874520" cy="17785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48138"/>
          </a:xfrm>
        </p:spPr>
        <p:txBody>
          <a:bodyPr/>
          <a:lstStyle/>
          <a:p>
            <a:r>
              <a:rPr lang="en-US" b="1" dirty="0" smtClean="0"/>
              <a:t>HAVE PASSION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lum bright="20000" contrast="3000"/>
          </a:blip>
          <a:stretch>
            <a:fillRect/>
          </a:stretch>
        </p:blipFill>
        <p:spPr>
          <a:xfrm>
            <a:off x="1847089" y="466344"/>
            <a:ext cx="5385816" cy="514807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1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Passion = Fuel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Thank the person who first inspired your passion.</a:t>
            </a:r>
          </a:p>
          <a:p>
            <a:r>
              <a:rPr lang="en-US" sz="4800" dirty="0" smtClean="0"/>
              <a:t>Re-experience the Ordeal</a:t>
            </a:r>
            <a:endParaRPr lang="en-US" sz="4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HAVE A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“The act or power of imagination” and as “a mode of seeing or conceiving”.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ownload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599846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8992"/>
          </a:xfrm>
        </p:spPr>
        <p:txBody>
          <a:bodyPr/>
          <a:lstStyle/>
          <a:p>
            <a:r>
              <a:rPr lang="en-US" dirty="0" smtClean="0"/>
              <a:t>Your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8992"/>
            <a:ext cx="8229600" cy="5047171"/>
          </a:xfrm>
        </p:spPr>
        <p:txBody>
          <a:bodyPr>
            <a:normAutofit/>
          </a:bodyPr>
          <a:lstStyle/>
          <a:p>
            <a:r>
              <a:rPr lang="en-US" dirty="0" smtClean="0"/>
              <a:t>Now chart your course.  Draw your map.  Dictate your vision.</a:t>
            </a:r>
          </a:p>
          <a:p>
            <a:r>
              <a:rPr lang="en-US" dirty="0" smtClean="0"/>
              <a:t>Make a list of 10 things that you want to do, see, or experience as a member of the OA. </a:t>
            </a:r>
          </a:p>
          <a:p>
            <a:r>
              <a:rPr lang="en-US" dirty="0" smtClean="0"/>
              <a:t>This is your OA bucket list.  This is your vision.  This is your roadmap.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lum bright="44000"/>
          </a:blip>
          <a:stretch>
            <a:fillRect/>
          </a:stretch>
        </p:blipFill>
        <p:spPr>
          <a:xfrm>
            <a:off x="0" y="0"/>
            <a:ext cx="9144000" cy="5915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915025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dirty="0" smtClean="0"/>
              <a:t>Membership in the Order of the Arrow is not based on what you have done, but what you are expected to do in the future.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The future begins right now – right here.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It Starts With Us!</a:t>
            </a:r>
            <a:endParaRPr lang="en-US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59837"/>
          </a:xfrm>
        </p:spPr>
        <p:txBody>
          <a:bodyPr>
            <a:noAutofit/>
          </a:bodyPr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2628302"/>
            <a:ext cx="9722533" cy="877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Explain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that each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Arrowman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charts his own path beyond Ordeal.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Demonstrate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that the journeys individual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Arrowmen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take may have different routes, stops, and destinations but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they all involve a search for the arrow.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Guide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Arrowmen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in outlining and developing a journey of self discovery and search for the arrow.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Enable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Arrowmen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 begin their own journey, leaving a legacy along the way, helping to define the next 100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years of the Order of the Arrow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YOUR JOURNEY IS JUST BEGINNING</a:t>
            </a:r>
            <a:endParaRPr lang="en-US" dirty="0"/>
          </a:p>
        </p:txBody>
      </p:sp>
      <p:pic>
        <p:nvPicPr>
          <p:cNvPr id="4" name="Content Placeholder 3" descr="trai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3744" y="1417639"/>
            <a:ext cx="3376512" cy="437965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15066"/>
          </a:xfrm>
        </p:spPr>
        <p:txBody>
          <a:bodyPr>
            <a:normAutofit/>
          </a:bodyPr>
          <a:lstStyle/>
          <a:p>
            <a:r>
              <a:rPr lang="en-US" b="1" dirty="0" smtClean="0"/>
              <a:t>THE ORDER’S  HISTORY IS MADE UP OF OUR INDIVIDUAL JOURNEYS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rown_mat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280" y="3013314"/>
            <a:ext cx="1536192" cy="1636044"/>
          </a:xfrm>
          <a:prstGeom prst="rect">
            <a:avLst/>
          </a:prstGeom>
        </p:spPr>
      </p:pic>
      <p:pic>
        <p:nvPicPr>
          <p:cNvPr id="12" name="Picture 11" descr="OA_Trail_Cr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637" y="-465611"/>
            <a:ext cx="4742687" cy="35570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98017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 descr="10155650_10152010031536167_8319986546493464659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30135"/>
            <a:ext cx="4416553" cy="3044381"/>
          </a:xfrm>
          <a:prstGeom prst="rect">
            <a:avLst/>
          </a:prstGeom>
        </p:spPr>
      </p:pic>
      <p:pic>
        <p:nvPicPr>
          <p:cNvPr id="5" name="Picture 4" descr="chiefs_300x3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270522" cy="2270522"/>
          </a:xfrm>
          <a:prstGeom prst="rect">
            <a:avLst/>
          </a:prstGeom>
        </p:spPr>
      </p:pic>
      <p:pic>
        <p:nvPicPr>
          <p:cNvPr id="6" name="Picture 5" descr="Image-496 Tom McBride copy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0971" y="3831336"/>
            <a:ext cx="2363030" cy="2130552"/>
          </a:xfrm>
          <a:prstGeom prst="rect">
            <a:avLst/>
          </a:prstGeom>
        </p:spPr>
      </p:pic>
      <p:pic>
        <p:nvPicPr>
          <p:cNvPr id="7" name="Picture 6" descr="c442174596c939ab0dcd567aff0c733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8376" y="3968496"/>
            <a:ext cx="1905000" cy="2011680"/>
          </a:xfrm>
          <a:prstGeom prst="rect">
            <a:avLst/>
          </a:prstGeom>
        </p:spPr>
      </p:pic>
      <p:pic>
        <p:nvPicPr>
          <p:cNvPr id="8" name="Picture 7" descr="Live-From-Dallas-Natinal-Chie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3376" y="0"/>
            <a:ext cx="4230624" cy="2379726"/>
          </a:xfrm>
          <a:prstGeom prst="rect">
            <a:avLst/>
          </a:prstGeom>
        </p:spPr>
      </p:pic>
      <p:pic>
        <p:nvPicPr>
          <p:cNvPr id="9" name="Picture 8" descr="Passing-the-bonnet-1979-NOA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5200" y="1"/>
            <a:ext cx="2946327" cy="2379725"/>
          </a:xfrm>
          <a:prstGeom prst="rect">
            <a:avLst/>
          </a:prstGeom>
        </p:spPr>
      </p:pic>
      <p:pic>
        <p:nvPicPr>
          <p:cNvPr id="10" name="Picture 9" descr="10356774_10153145205733834_2185431835399668517_n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31336"/>
            <a:ext cx="3248516" cy="2148839"/>
          </a:xfrm>
          <a:prstGeom prst="rect">
            <a:avLst/>
          </a:prstGeom>
        </p:spPr>
      </p:pic>
      <p:pic>
        <p:nvPicPr>
          <p:cNvPr id="11" name="Picture 10" descr="oa_otena_book_ceremonyordeal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6553" y="1244697"/>
            <a:ext cx="2619527" cy="2723799"/>
          </a:xfrm>
          <a:prstGeom prst="rect">
            <a:avLst/>
          </a:prstGeom>
        </p:spPr>
      </p:pic>
      <p:pic>
        <p:nvPicPr>
          <p:cNvPr id="13" name="Picture 12" descr="sc_01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91526" y="2379726"/>
            <a:ext cx="2287591" cy="1451610"/>
          </a:xfrm>
          <a:prstGeom prst="rect">
            <a:avLst/>
          </a:prstGeom>
        </p:spPr>
      </p:pic>
      <p:pic>
        <p:nvPicPr>
          <p:cNvPr id="14" name="Picture 13" descr="oa_otena_oaconference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13375" y="3968496"/>
            <a:ext cx="1867595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00082"/>
          </a:xfrm>
        </p:spPr>
        <p:txBody>
          <a:bodyPr/>
          <a:lstStyle/>
          <a:p>
            <a:r>
              <a:rPr lang="en-US" b="1" dirty="0" smtClean="0"/>
              <a:t>TAKING THE WHEEL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599846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92106"/>
          </a:xfrm>
        </p:spPr>
        <p:txBody>
          <a:bodyPr>
            <a:normAutofit/>
          </a:bodyPr>
          <a:lstStyle/>
          <a:p>
            <a:r>
              <a:rPr lang="en-US" b="1" dirty="0" smtClean="0"/>
              <a:t>YOU DON’T NEED A DRIVER’S LICENSE TO TAKE THE WHEEL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682"/>
          </a:xfrm>
        </p:spPr>
        <p:txBody>
          <a:bodyPr>
            <a:normAutofit/>
          </a:bodyPr>
          <a:lstStyle/>
          <a:p>
            <a:r>
              <a:rPr lang="en-US" b="1" dirty="0" smtClean="0"/>
              <a:t>STOPS, ROUTES, SIDE TRIPS,SWITCHBACKS,  REST AREAS ALONG THE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C_Powerpoint_Blue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 (1)</Template>
  <TotalTime>180</TotalTime>
  <Words>274</Words>
  <Application>Microsoft Office PowerPoint</Application>
  <PresentationFormat>On-screen Show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NOAC_Powerpoint_Blue (1)</vt:lpstr>
      <vt:lpstr>PowerPoint Presentation</vt:lpstr>
      <vt:lpstr>Objectives</vt:lpstr>
      <vt:lpstr>YOUR JOURNEY IS JUST BEGINNING</vt:lpstr>
      <vt:lpstr>THE ORDER’S  HISTORY IS MADE UP OF OUR INDIVIDUAL JOURNEYS </vt:lpstr>
      <vt:lpstr>PowerPoint Presentation</vt:lpstr>
      <vt:lpstr>TAKING THE WHEEL</vt:lpstr>
      <vt:lpstr>PowerPoint Presentation</vt:lpstr>
      <vt:lpstr>YOU DON’T NEED A DRIVER’S LICENSE TO TAKE THE WHEEL</vt:lpstr>
      <vt:lpstr>STOPS, ROUTES, SIDE TRIPS,SWITCHBACKS,  REST AREAS ALONG THE WAY</vt:lpstr>
      <vt:lpstr>PowerPoint Presentation</vt:lpstr>
      <vt:lpstr>HAVE PASSION</vt:lpstr>
      <vt:lpstr>Passion = Fuel</vt:lpstr>
      <vt:lpstr>HAVE A VISION</vt:lpstr>
      <vt:lpstr>PowerPoint Presentation</vt:lpstr>
      <vt:lpstr>Your Vision</vt:lpstr>
      <vt:lpstr>PowerPoint Presentation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Public Defender</dc:creator>
  <cp:lastModifiedBy>Jake Torpey</cp:lastModifiedBy>
  <cp:revision>18</cp:revision>
  <dcterms:created xsi:type="dcterms:W3CDTF">2015-06-02T20:43:47Z</dcterms:created>
  <dcterms:modified xsi:type="dcterms:W3CDTF">2015-07-13T15:57:52Z</dcterms:modified>
</cp:coreProperties>
</file>