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8" r:id="rId2"/>
    <p:sldId id="271" r:id="rId3"/>
    <p:sldId id="272" r:id="rId4"/>
    <p:sldId id="273" r:id="rId5"/>
    <p:sldId id="274" r:id="rId6"/>
    <p:sldId id="276" r:id="rId7"/>
    <p:sldId id="277" r:id="rId8"/>
    <p:sldId id="275" r:id="rId9"/>
    <p:sldId id="270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C3C3"/>
    <a:srgbClr val="2E9547"/>
    <a:srgbClr val="FBEC11"/>
    <a:srgbClr val="F521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0"/>
    <p:restoredTop sz="94658"/>
  </p:normalViewPr>
  <p:slideViewPr>
    <p:cSldViewPr snapToGrid="0">
      <p:cViewPr varScale="1">
        <p:scale>
          <a:sx n="120" d="100"/>
          <a:sy n="120" d="100"/>
        </p:scale>
        <p:origin x="2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and person looking at each other&#10;&#10;AI-generated content may be incorrect.">
            <a:extLst>
              <a:ext uri="{FF2B5EF4-FFF2-40B4-BE49-F238E27FC236}">
                <a16:creationId xmlns:a16="http://schemas.microsoft.com/office/drawing/2014/main" id="{1D8CD1A5-C845-A81C-0C3A-867636CD8E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7492" y="-37673"/>
            <a:ext cx="12352150" cy="6939207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5AA4781-D4F4-805F-5395-220AD65881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03437"/>
            <a:ext cx="10515600" cy="1066483"/>
          </a:xfrm>
          <a:prstGeom prst="rect">
            <a:avLst/>
          </a:prstGeom>
        </p:spPr>
        <p:txBody>
          <a:bodyPr/>
          <a:lstStyle>
            <a:lvl1pPr algn="ctr">
              <a:defRPr sz="7200">
                <a:solidFill>
                  <a:srgbClr val="C3C3C3"/>
                </a:solidFill>
                <a:latin typeface="Museo Slab 500" panose="02000000000000000000" pitchFamily="2" charset="77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Title 9">
            <a:extLst>
              <a:ext uri="{FF2B5EF4-FFF2-40B4-BE49-F238E27FC236}">
                <a16:creationId xmlns:a16="http://schemas.microsoft.com/office/drawing/2014/main" id="{10A8D00E-19B0-DB54-884A-64B463098AC3}"/>
              </a:ext>
            </a:extLst>
          </p:cNvPr>
          <p:cNvSpPr txBox="1">
            <a:spLocks/>
          </p:cNvSpPr>
          <p:nvPr userDrawn="1"/>
        </p:nvSpPr>
        <p:spPr>
          <a:xfrm>
            <a:off x="838200" y="3200717"/>
            <a:ext cx="10515600" cy="7616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rgbClr val="C3C3C3"/>
                </a:solidFill>
                <a:latin typeface="Museo Slab 500" panose="02000000000000000000" pitchFamily="2" charset="77"/>
                <a:ea typeface="+mj-ea"/>
                <a:cs typeface="+mj-cs"/>
              </a:defRPr>
            </a:lvl1pPr>
          </a:lstStyle>
          <a:p>
            <a:endParaRPr lang="en-US" sz="4800" b="0" i="1" dirty="0">
              <a:latin typeface="Museo Slab 300" panose="02000000000000000000" pitchFamily="2" charset="77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A36A088-8A37-B9D6-61AC-FA03C313873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3225804"/>
            <a:ext cx="10515600" cy="533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0" i="0">
                <a:solidFill>
                  <a:schemeClr val="bg1">
                    <a:lumMod val="75000"/>
                  </a:schemeClr>
                </a:solidFill>
                <a:latin typeface="Museo Slab 300" panose="02000000000000000000" pitchFamily="2" charset="77"/>
              </a:defRPr>
            </a:lvl1pPr>
            <a:lvl2pPr marL="457200" indent="0">
              <a:buNone/>
              <a:defRPr>
                <a:solidFill>
                  <a:schemeClr val="bg1">
                    <a:lumMod val="75000"/>
                  </a:schemeClr>
                </a:solidFill>
                <a:latin typeface="Museo Slab 500" panose="02000000000000000000" pitchFamily="2" charset="77"/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  <a:latin typeface="Museo Slab 500" panose="02000000000000000000" pitchFamily="2" charset="77"/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  <a:latin typeface="Museo Slab 500" panose="02000000000000000000" pitchFamily="2" charset="77"/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  <a:latin typeface="Museo Slab 500" panose="02000000000000000000" pitchFamily="2" charset="77"/>
              </a:defRPr>
            </a:lvl5pPr>
          </a:lstStyle>
          <a:p>
            <a:pPr lvl="0"/>
            <a:r>
              <a:rPr lang="en-US" dirty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1498131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with text on it&#10;&#10;AI-generated content may be incorrect.">
            <a:extLst>
              <a:ext uri="{FF2B5EF4-FFF2-40B4-BE49-F238E27FC236}">
                <a16:creationId xmlns:a16="http://schemas.microsoft.com/office/drawing/2014/main" id="{3FACB9D2-E699-FC4D-D047-C9342A4C23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5831" y="-23752"/>
            <a:ext cx="12439619" cy="700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523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for a seminar&#10;&#10;AI-generated content may be incorrect.">
            <a:extLst>
              <a:ext uri="{FF2B5EF4-FFF2-40B4-BE49-F238E27FC236}">
                <a16:creationId xmlns:a16="http://schemas.microsoft.com/office/drawing/2014/main" id="{9BF533ED-981B-F490-72EF-87CF732F5C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1450" y="-100117"/>
            <a:ext cx="12541250" cy="706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536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g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purple background with a purple border&#10;&#10;AI-generated content may be incorrect.">
            <a:extLst>
              <a:ext uri="{FF2B5EF4-FFF2-40B4-BE49-F238E27FC236}">
                <a16:creationId xmlns:a16="http://schemas.microsoft.com/office/drawing/2014/main" id="{D8F952D2-4843-3857-A8A9-9987476BD0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0193" y="0"/>
            <a:ext cx="12232193" cy="6887782"/>
          </a:xfrm>
          <a:prstGeom prst="rect">
            <a:avLst/>
          </a:prstGeom>
        </p:spPr>
      </p:pic>
      <p:sp>
        <p:nvSpPr>
          <p:cNvPr id="4" name="Title 9">
            <a:extLst>
              <a:ext uri="{FF2B5EF4-FFF2-40B4-BE49-F238E27FC236}">
                <a16:creationId xmlns:a16="http://schemas.microsoft.com/office/drawing/2014/main" id="{B0687AD1-FF63-B06C-9742-3934B29F88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</p:spPr>
        <p:txBody>
          <a:bodyPr/>
          <a:lstStyle>
            <a:lvl1pPr algn="l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Museo Slab 500" panose="02000000000000000000" pitchFamily="2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3E550C-B398-F851-6CC1-33831F4D7519}"/>
              </a:ext>
            </a:extLst>
          </p:cNvPr>
          <p:cNvSpPr/>
          <p:nvPr userDrawn="1"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E5FA36D3-622E-C691-FA48-B7F359F6EF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68274" y="1214438"/>
            <a:ext cx="11753649" cy="483421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useo Sans 300" panose="02000000000000000000" pitchFamily="2" charset="77"/>
              </a:defRPr>
            </a:lvl1pPr>
            <a:lvl2pPr>
              <a:defRPr>
                <a:latin typeface="Museo Sans 500" panose="02000000000000000000" pitchFamily="2" charset="77"/>
              </a:defRPr>
            </a:lvl2pPr>
            <a:lvl3pPr>
              <a:defRPr>
                <a:latin typeface="Museo Sans 500" panose="02000000000000000000" pitchFamily="2" charset="77"/>
              </a:defRPr>
            </a:lvl3pPr>
            <a:lvl4pPr>
              <a:defRPr>
                <a:latin typeface="Museo Sans 500" panose="02000000000000000000" pitchFamily="2" charset="77"/>
              </a:defRPr>
            </a:lvl4pPr>
            <a:lvl5pPr>
              <a:defRPr>
                <a:latin typeface="Museo Sans 500" panose="02000000000000000000" pitchFamily="2" charset="77"/>
              </a:defRPr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26612F-930B-F2CC-2DBF-1448C9F3420A}"/>
              </a:ext>
            </a:extLst>
          </p:cNvPr>
          <p:cNvSpPr txBox="1"/>
          <p:nvPr userDrawn="1"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pc="600" dirty="0">
                <a:solidFill>
                  <a:srgbClr val="C3C3C3"/>
                </a:solidFill>
                <a:latin typeface="Museo Sans 500" panose="02000000000000000000" pitchFamily="2" charset="77"/>
              </a:rPr>
              <a:t>SECTION LEADERSHIP SEMINAR</a:t>
            </a:r>
          </a:p>
        </p:txBody>
      </p:sp>
    </p:spTree>
    <p:extLst>
      <p:ext uri="{BB962C8B-B14F-4D97-AF65-F5344CB8AC3E}">
        <p14:creationId xmlns:p14="http://schemas.microsoft.com/office/powerpoint/2010/main" val="1912607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and orange background with triangles&#10;&#10;AI-generated content may be incorrect.">
            <a:extLst>
              <a:ext uri="{FF2B5EF4-FFF2-40B4-BE49-F238E27FC236}">
                <a16:creationId xmlns:a16="http://schemas.microsoft.com/office/drawing/2014/main" id="{10BA79B4-C918-95D4-0C32-6AF9025786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5459" y="-1"/>
            <a:ext cx="12287459" cy="6918901"/>
          </a:xfrm>
          <a:prstGeom prst="rect">
            <a:avLst/>
          </a:prstGeom>
        </p:spPr>
      </p:pic>
      <p:sp>
        <p:nvSpPr>
          <p:cNvPr id="11" name="Title 9">
            <a:extLst>
              <a:ext uri="{FF2B5EF4-FFF2-40B4-BE49-F238E27FC236}">
                <a16:creationId xmlns:a16="http://schemas.microsoft.com/office/drawing/2014/main" id="{167D321A-9AC3-569D-311B-30D89422CE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</p:spPr>
        <p:txBody>
          <a:bodyPr/>
          <a:lstStyle>
            <a:lvl1pPr algn="l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Museo Slab 500" panose="02000000000000000000" pitchFamily="2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10788E-2D02-9B77-CE3B-FA01D69F2577}"/>
              </a:ext>
            </a:extLst>
          </p:cNvPr>
          <p:cNvSpPr/>
          <p:nvPr userDrawn="1"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9DE7CEC7-5A99-24EC-AC78-FBE947C8D6F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68274" y="1214438"/>
            <a:ext cx="5065115" cy="47219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Museo Sans 300" panose="02000000000000000000" pitchFamily="2" charset="77"/>
              </a:defRPr>
            </a:lvl1pPr>
            <a:lvl2pPr>
              <a:defRPr>
                <a:latin typeface="Museo Sans 500" panose="02000000000000000000" pitchFamily="2" charset="77"/>
              </a:defRPr>
            </a:lvl2pPr>
            <a:lvl3pPr>
              <a:defRPr>
                <a:latin typeface="Museo Sans 500" panose="02000000000000000000" pitchFamily="2" charset="77"/>
              </a:defRPr>
            </a:lvl3pPr>
            <a:lvl4pPr>
              <a:defRPr>
                <a:latin typeface="Museo Sans 500" panose="02000000000000000000" pitchFamily="2" charset="77"/>
              </a:defRPr>
            </a:lvl4pPr>
            <a:lvl5pPr>
              <a:defRPr>
                <a:latin typeface="Museo Sans 500" panose="02000000000000000000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8AB2CC96-5F6A-9A95-7FC2-B33C4233172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666178" y="1214438"/>
            <a:ext cx="5065116" cy="47219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Museo Sans 300" panose="02000000000000000000" pitchFamily="2" charset="77"/>
              </a:defRPr>
            </a:lvl1pPr>
            <a:lvl2pPr>
              <a:defRPr>
                <a:latin typeface="Museo Sans 500" panose="02000000000000000000" pitchFamily="2" charset="77"/>
              </a:defRPr>
            </a:lvl2pPr>
            <a:lvl3pPr>
              <a:defRPr>
                <a:latin typeface="Museo Sans 500" panose="02000000000000000000" pitchFamily="2" charset="77"/>
              </a:defRPr>
            </a:lvl3pPr>
            <a:lvl4pPr>
              <a:defRPr>
                <a:latin typeface="Museo Sans 500" panose="02000000000000000000" pitchFamily="2" charset="77"/>
              </a:defRPr>
            </a:lvl4pPr>
            <a:lvl5pPr>
              <a:defRPr>
                <a:latin typeface="Museo Sans 500" panose="02000000000000000000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556B1A-AA4B-C30C-4B71-F797D230A958}"/>
              </a:ext>
            </a:extLst>
          </p:cNvPr>
          <p:cNvSpPr txBox="1"/>
          <p:nvPr userDrawn="1"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pc="600" dirty="0">
                <a:solidFill>
                  <a:srgbClr val="C3C3C3"/>
                </a:solidFill>
                <a:latin typeface="Museo Sans 500" panose="02000000000000000000" pitchFamily="2" charset="77"/>
              </a:rPr>
              <a:t>SECTION LEADERSHIP SEMINAR</a:t>
            </a:r>
          </a:p>
        </p:txBody>
      </p:sp>
    </p:spTree>
    <p:extLst>
      <p:ext uri="{BB962C8B-B14F-4D97-AF65-F5344CB8AC3E}">
        <p14:creationId xmlns:p14="http://schemas.microsoft.com/office/powerpoint/2010/main" val="2644831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green triangles&#10;&#10;AI-generated content may be incorrect.">
            <a:extLst>
              <a:ext uri="{FF2B5EF4-FFF2-40B4-BE49-F238E27FC236}">
                <a16:creationId xmlns:a16="http://schemas.microsoft.com/office/drawing/2014/main" id="{DB6D8DA8-1126-9D4C-7196-71BF9E2BC2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039" y="-1"/>
            <a:ext cx="12204039" cy="6871929"/>
          </a:xfrm>
          <a:prstGeom prst="rect">
            <a:avLst/>
          </a:prstGeom>
        </p:spPr>
      </p:pic>
      <p:sp>
        <p:nvSpPr>
          <p:cNvPr id="6" name="Title 9">
            <a:extLst>
              <a:ext uri="{FF2B5EF4-FFF2-40B4-BE49-F238E27FC236}">
                <a16:creationId xmlns:a16="http://schemas.microsoft.com/office/drawing/2014/main" id="{A827795D-0E88-6114-7CDD-B3E6F1860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</p:spPr>
        <p:txBody>
          <a:bodyPr/>
          <a:lstStyle>
            <a:lvl1pPr algn="l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Museo Slab 500" panose="02000000000000000000" pitchFamily="2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84FA3B-292E-F6F8-1D6C-6A669ECB0DE8}"/>
              </a:ext>
            </a:extLst>
          </p:cNvPr>
          <p:cNvSpPr/>
          <p:nvPr userDrawn="1"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7D9BD6-0AED-7E76-C55D-1985341FDC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40637" y="1214651"/>
            <a:ext cx="5168801" cy="29525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747EB53-6BD9-4DD9-0D09-00D1873AD42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68275" y="1214438"/>
            <a:ext cx="6370638" cy="48342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Museo Sans 300" panose="02000000000000000000" pitchFamily="2" charset="77"/>
              </a:defRPr>
            </a:lvl1pPr>
            <a:lvl2pPr marL="457200" indent="0">
              <a:buNone/>
              <a:defRPr>
                <a:latin typeface="Museo Sans 500" panose="02000000000000000000" pitchFamily="2" charset="77"/>
              </a:defRPr>
            </a:lvl2pPr>
            <a:lvl3pPr>
              <a:defRPr>
                <a:latin typeface="Museo Sans 500" panose="02000000000000000000" pitchFamily="2" charset="77"/>
              </a:defRPr>
            </a:lvl3pPr>
            <a:lvl4pPr>
              <a:defRPr>
                <a:latin typeface="Museo Sans 500" panose="02000000000000000000" pitchFamily="2" charset="77"/>
              </a:defRPr>
            </a:lvl4pPr>
            <a:lvl5pPr>
              <a:defRPr>
                <a:latin typeface="Museo Sans 500" panose="02000000000000000000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1E389C-7B37-47DC-554E-7C280991A0BF}"/>
              </a:ext>
            </a:extLst>
          </p:cNvPr>
          <p:cNvSpPr txBox="1"/>
          <p:nvPr userDrawn="1"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pc="600" dirty="0">
                <a:solidFill>
                  <a:srgbClr val="C3C3C3"/>
                </a:solidFill>
                <a:latin typeface="Museo Sans 500" panose="02000000000000000000" pitchFamily="2" charset="77"/>
              </a:rPr>
              <a:t>SECTION LEADERSHIP SEMINAR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093CB4-4EFB-806A-2055-FC55341EB5C4}"/>
              </a:ext>
            </a:extLst>
          </p:cNvPr>
          <p:cNvSpPr txBox="1"/>
          <p:nvPr userDrawn="1"/>
        </p:nvSpPr>
        <p:spPr>
          <a:xfrm>
            <a:off x="-196770" y="504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ACBA229-BACE-7999-3AAB-BD3A46443FC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840538" y="4337050"/>
            <a:ext cx="5168900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useo Sans 300" panose="02000000000000000000" pitchFamily="2" charset="77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</p:spTree>
    <p:extLst>
      <p:ext uri="{BB962C8B-B14F-4D97-AF65-F5344CB8AC3E}">
        <p14:creationId xmlns:p14="http://schemas.microsoft.com/office/powerpoint/2010/main" val="3053878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ext - Statis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a grey border&#10;&#10;AI-generated content may be incorrect.">
            <a:extLst>
              <a:ext uri="{FF2B5EF4-FFF2-40B4-BE49-F238E27FC236}">
                <a16:creationId xmlns:a16="http://schemas.microsoft.com/office/drawing/2014/main" id="{F4634F30-B3C3-33A3-4ABC-8AB67D930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5169" y="-1"/>
            <a:ext cx="12227169" cy="688495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A19D9D-620C-2D2F-4343-A3C7B1DA009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933575" y="1423707"/>
            <a:ext cx="8634413" cy="304412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9600" b="1" i="0">
                <a:solidFill>
                  <a:srgbClr val="C00000"/>
                </a:solidFill>
                <a:latin typeface="Museo Sans 900" panose="02000000000000000000" pitchFamily="2" charset="77"/>
              </a:defRPr>
            </a:lvl1pPr>
          </a:lstStyle>
          <a:p>
            <a:pPr lvl="0"/>
            <a:r>
              <a:rPr lang="en-US" dirty="0"/>
              <a:t>Big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E55B36-D640-37E3-426A-12EB1AD593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933575" y="3680910"/>
            <a:ext cx="8634413" cy="1019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>
                <a:latin typeface="Museo Sans 500" panose="02000000000000000000" pitchFamily="2" charset="77"/>
              </a:defRPr>
            </a:lvl1pPr>
          </a:lstStyle>
          <a:p>
            <a:pPr lvl="0"/>
            <a:r>
              <a:rPr lang="en-US" dirty="0"/>
              <a:t>Subtext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3E263A-22E1-DE23-D2E8-D91EA9F5016D}"/>
              </a:ext>
            </a:extLst>
          </p:cNvPr>
          <p:cNvSpPr txBox="1"/>
          <p:nvPr userDrawn="1"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pc="600" dirty="0">
                <a:solidFill>
                  <a:srgbClr val="C3C3C3"/>
                </a:solidFill>
                <a:latin typeface="Museo Sans 500" panose="02000000000000000000" pitchFamily="2" charset="77"/>
              </a:rPr>
              <a:t>SECTION LEADERSHIP SEMINAR</a:t>
            </a:r>
          </a:p>
        </p:txBody>
      </p:sp>
    </p:spTree>
    <p:extLst>
      <p:ext uri="{BB962C8B-B14F-4D97-AF65-F5344CB8AC3E}">
        <p14:creationId xmlns:p14="http://schemas.microsoft.com/office/powerpoint/2010/main" val="2175493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urface with a black and grey background&#10;&#10;AI-generated content may be incorrect.">
            <a:extLst>
              <a:ext uri="{FF2B5EF4-FFF2-40B4-BE49-F238E27FC236}">
                <a16:creationId xmlns:a16="http://schemas.microsoft.com/office/drawing/2014/main" id="{1A331617-8D16-8491-C5B8-98B5AD398F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2657"/>
            <a:ext cx="12295295" cy="69233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A96F92-6155-FDD4-489A-34837BF51EC7}"/>
              </a:ext>
            </a:extLst>
          </p:cNvPr>
          <p:cNvSpPr txBox="1"/>
          <p:nvPr userDrawn="1"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pc="600" dirty="0">
                <a:solidFill>
                  <a:srgbClr val="C3C3C3"/>
                </a:solidFill>
                <a:latin typeface="Museo Sans 500" panose="02000000000000000000" pitchFamily="2" charset="77"/>
              </a:rPr>
              <a:t>SECTION LEADERSHIP SEMINAR</a:t>
            </a:r>
          </a:p>
        </p:txBody>
      </p:sp>
    </p:spTree>
    <p:extLst>
      <p:ext uri="{BB962C8B-B14F-4D97-AF65-F5344CB8AC3E}">
        <p14:creationId xmlns:p14="http://schemas.microsoft.com/office/powerpoint/2010/main" val="242330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urface with a black and grey background&#10;&#10;AI-generated content may be incorrect.">
            <a:extLst>
              <a:ext uri="{FF2B5EF4-FFF2-40B4-BE49-F238E27FC236}">
                <a16:creationId xmlns:a16="http://schemas.microsoft.com/office/drawing/2014/main" id="{1A331617-8D16-8491-C5B8-98B5AD398F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12203" cy="68765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A96F92-6155-FDD4-489A-34837BF51EC7}"/>
              </a:ext>
            </a:extLst>
          </p:cNvPr>
          <p:cNvSpPr txBox="1"/>
          <p:nvPr userDrawn="1"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pc="600" dirty="0">
                <a:solidFill>
                  <a:srgbClr val="C3C3C3"/>
                </a:solidFill>
                <a:latin typeface="Museo Sans 500" panose="02000000000000000000" pitchFamily="2" charset="77"/>
              </a:rPr>
              <a:t>SECTION LEADERSHIP SEMINAR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68037F-8A7B-D460-1226-7F108C9A59AC}"/>
              </a:ext>
            </a:extLst>
          </p:cNvPr>
          <p:cNvSpPr/>
          <p:nvPr userDrawn="1"/>
        </p:nvSpPr>
        <p:spPr>
          <a:xfrm>
            <a:off x="1610810" y="1101958"/>
            <a:ext cx="8970380" cy="335666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BC48C5-3C1E-10D7-863B-A30389C22D9D}"/>
              </a:ext>
            </a:extLst>
          </p:cNvPr>
          <p:cNvSpPr/>
          <p:nvPr userDrawn="1"/>
        </p:nvSpPr>
        <p:spPr>
          <a:xfrm>
            <a:off x="1610810" y="1437624"/>
            <a:ext cx="8970380" cy="34955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5D6B56-C065-6873-455D-53AFB1302BA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724628" y="1562100"/>
            <a:ext cx="8657622" cy="2697384"/>
          </a:xfrm>
          <a:prstGeom prst="rect">
            <a:avLst/>
          </a:prstGeom>
        </p:spPr>
        <p:txBody>
          <a:bodyPr anchor="ctr"/>
          <a:lstStyle>
            <a:lvl1pPr marL="0" indent="0" algn="just">
              <a:buNone/>
              <a:defRPr b="0" i="0">
                <a:latin typeface="Museo Sans 300" panose="02000000000000000000" pitchFamily="2" charset="77"/>
              </a:defRPr>
            </a:lvl1pPr>
          </a:lstStyle>
          <a:p>
            <a:pPr lvl="0"/>
            <a:r>
              <a:rPr lang="en-US" dirty="0"/>
              <a:t>“Quote text words, lorem ipsum”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333C1ECE-C046-594A-13EA-92134E5627F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724628" y="4383960"/>
            <a:ext cx="8657622" cy="39373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b="1" i="1">
                <a:solidFill>
                  <a:srgbClr val="C3C3C3"/>
                </a:solidFill>
                <a:latin typeface="Museo Sans 700" panose="02000000000000000000" pitchFamily="2" charset="77"/>
              </a:defRPr>
            </a:lvl1pPr>
          </a:lstStyle>
          <a:p>
            <a:pPr lvl="0"/>
            <a:r>
              <a:rPr lang="en-US" dirty="0"/>
              <a:t>- Amanda </a:t>
            </a:r>
            <a:r>
              <a:rPr lang="en-US" dirty="0" err="1"/>
              <a:t>Arrowman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3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urface with a black and grey background&#10;&#10;AI-generated content may be incorrect.">
            <a:extLst>
              <a:ext uri="{FF2B5EF4-FFF2-40B4-BE49-F238E27FC236}">
                <a16:creationId xmlns:a16="http://schemas.microsoft.com/office/drawing/2014/main" id="{1A331617-8D16-8491-C5B8-98B5AD398F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15151" cy="6861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A96F92-6155-FDD4-489A-34837BF51EC7}"/>
              </a:ext>
            </a:extLst>
          </p:cNvPr>
          <p:cNvSpPr txBox="1"/>
          <p:nvPr userDrawn="1"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pc="600" dirty="0">
                <a:solidFill>
                  <a:srgbClr val="C3C3C3"/>
                </a:solidFill>
                <a:latin typeface="Museo Sans 500" panose="02000000000000000000" pitchFamily="2" charset="77"/>
              </a:rPr>
              <a:t>SECTION LEADERSHIP SEMINAR</a:t>
            </a:r>
          </a:p>
        </p:txBody>
      </p:sp>
      <p:sp>
        <p:nvSpPr>
          <p:cNvPr id="4" name="Title 9">
            <a:extLst>
              <a:ext uri="{FF2B5EF4-FFF2-40B4-BE49-F238E27FC236}">
                <a16:creationId xmlns:a16="http://schemas.microsoft.com/office/drawing/2014/main" id="{79628777-877D-2FD3-6208-D9ED5CCC48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</p:spPr>
        <p:txBody>
          <a:bodyPr/>
          <a:lstStyle>
            <a:lvl1pPr algn="l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Museo Slab 500" panose="02000000000000000000" pitchFamily="2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80B065-711E-C287-05B8-1A41D0C99EF8}"/>
              </a:ext>
            </a:extLst>
          </p:cNvPr>
          <p:cNvSpPr/>
          <p:nvPr userDrawn="1"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edia Placeholder 10">
            <a:extLst>
              <a:ext uri="{FF2B5EF4-FFF2-40B4-BE49-F238E27FC236}">
                <a16:creationId xmlns:a16="http://schemas.microsoft.com/office/drawing/2014/main" id="{4F29F667-A24A-306F-DDAC-231C19993F1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8275" y="1255713"/>
            <a:ext cx="11855450" cy="46974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878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y and blue logo&#10;&#10;AI-generated content may be incorrect.">
            <a:extLst>
              <a:ext uri="{FF2B5EF4-FFF2-40B4-BE49-F238E27FC236}">
                <a16:creationId xmlns:a16="http://schemas.microsoft.com/office/drawing/2014/main" id="{05CDAB7C-3FC7-45C4-931C-6B17810EF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85650" cy="6861574"/>
          </a:xfrm>
          <a:prstGeom prst="rect">
            <a:avLst/>
          </a:prstGeom>
        </p:spPr>
      </p:pic>
      <p:sp>
        <p:nvSpPr>
          <p:cNvPr id="4" name="Title 9">
            <a:extLst>
              <a:ext uri="{FF2B5EF4-FFF2-40B4-BE49-F238E27FC236}">
                <a16:creationId xmlns:a16="http://schemas.microsoft.com/office/drawing/2014/main" id="{3AD3CE43-B548-518A-45B9-DA1B1FAAF8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2960" y="2894002"/>
            <a:ext cx="7315200" cy="1069995"/>
          </a:xfrm>
          <a:prstGeom prst="rect">
            <a:avLst/>
          </a:prstGeom>
        </p:spPr>
        <p:txBody>
          <a:bodyPr anchor="ctr"/>
          <a:lstStyle>
            <a:lvl1pPr algn="ctr">
              <a:defRPr sz="7200">
                <a:solidFill>
                  <a:srgbClr val="C3C3C3"/>
                </a:solidFill>
                <a:latin typeface="Museo Slab 500" panose="02000000000000000000" pitchFamily="2" charset="77"/>
              </a:defRPr>
            </a:lvl1pPr>
          </a:lstStyle>
          <a:p>
            <a:r>
              <a:rPr lang="en-US" dirty="0"/>
              <a:t>New Topic</a:t>
            </a:r>
          </a:p>
        </p:txBody>
      </p:sp>
    </p:spTree>
    <p:extLst>
      <p:ext uri="{BB962C8B-B14F-4D97-AF65-F5344CB8AC3E}">
        <p14:creationId xmlns:p14="http://schemas.microsoft.com/office/powerpoint/2010/main" val="3113202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263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3" r:id="rId3"/>
    <p:sldLayoutId id="2147483657" r:id="rId4"/>
    <p:sldLayoutId id="2147483656" r:id="rId5"/>
    <p:sldLayoutId id="2147483658" r:id="rId6"/>
    <p:sldLayoutId id="2147483659" r:id="rId7"/>
    <p:sldLayoutId id="2147483660" r:id="rId8"/>
    <p:sldLayoutId id="2147483650" r:id="rId9"/>
    <p:sldLayoutId id="2147483652" r:id="rId10"/>
    <p:sldLayoutId id="21474836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F331A-AD1B-7FBE-F288-CFCE5ABC9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0CFF9-0844-AC57-0E9F-AFE546BB120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624584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9640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201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CD4F8-5842-0C08-0E15-07DBE9199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Museo Sans 500" panose="02000000000000000000" pitchFamily="2" charset="77"/>
              </a:rPr>
              <a:t>Regular</a:t>
            </a:r>
            <a:r>
              <a:rPr lang="en-US" dirty="0">
                <a:latin typeface="Museo Sans 500" panose="02000000000000000000" pitchFamily="2" charset="77"/>
              </a:rPr>
              <a:t> </a:t>
            </a:r>
            <a:r>
              <a:rPr lang="en-US" dirty="0">
                <a:latin typeface="Museo Sans 300" panose="02000000000000000000" pitchFamily="2" charset="77"/>
              </a:rPr>
              <a:t>Text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0AB2D-A6A3-825E-7816-5DD6E1155BD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710582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82536-8BEF-9106-18B7-A3F2BEF7C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Museo Sans 500" panose="02000000000000000000" pitchFamily="2" charset="77"/>
              </a:rPr>
              <a:t>Two Column </a:t>
            </a:r>
            <a:r>
              <a:rPr lang="en-US" dirty="0">
                <a:latin typeface="Museo Sans 300" panose="02000000000000000000" pitchFamily="2" charset="77"/>
              </a:rPr>
              <a:t>Slide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09013-2816-1B86-8348-2A9E69BAC72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Body Text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7E35E-4559-8500-BC56-9A38FBCBD85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666178" y="1214438"/>
            <a:ext cx="6012678" cy="4721924"/>
          </a:xfrm>
        </p:spPr>
        <p:txBody>
          <a:bodyPr/>
          <a:lstStyle/>
          <a:p>
            <a:r>
              <a:rPr lang="en-US" dirty="0"/>
              <a:t>Body Text 2</a:t>
            </a:r>
          </a:p>
        </p:txBody>
      </p:sp>
    </p:spTree>
    <p:extLst>
      <p:ext uri="{BB962C8B-B14F-4D97-AF65-F5344CB8AC3E}">
        <p14:creationId xmlns:p14="http://schemas.microsoft.com/office/powerpoint/2010/main" val="197071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BBF65-B58C-DE2E-A270-B9AB04E44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Museo Sans 500" panose="02000000000000000000" pitchFamily="2" charset="77"/>
              </a:rPr>
              <a:t>Picture</a:t>
            </a:r>
            <a:r>
              <a:rPr lang="en-US" dirty="0">
                <a:latin typeface="Museo Sans 500" panose="02000000000000000000" pitchFamily="2" charset="77"/>
              </a:rPr>
              <a:t> </a:t>
            </a:r>
            <a:r>
              <a:rPr lang="en-US" dirty="0">
                <a:latin typeface="Museo Sans 300" panose="02000000000000000000" pitchFamily="2" charset="77"/>
              </a:rPr>
              <a:t>Slide</a:t>
            </a:r>
            <a:endParaRPr lang="en-US" dirty="0"/>
          </a:p>
        </p:txBody>
      </p:sp>
      <p:pic>
        <p:nvPicPr>
          <p:cNvPr id="6" name="Picture Placeholder 5" descr="A person holding a camera to a child&#10;&#10;AI-generated content may be incorrect.">
            <a:extLst>
              <a:ext uri="{FF2B5EF4-FFF2-40B4-BE49-F238E27FC236}">
                <a16:creationId xmlns:a16="http://schemas.microsoft.com/office/drawing/2014/main" id="{4BA33008-1A60-D718-8B78-CD1002B5A92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43" b="7143"/>
          <a:stretch>
            <a:fillRect/>
          </a:stretch>
        </p:blipFill>
        <p:spPr/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FC7541-50C9-B39B-5AD4-7536AB4B90C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Body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86F03C8-B008-F4D5-D446-9ED6A83B1E5C}"/>
              </a:ext>
            </a:extLst>
          </p:cNvPr>
          <p:cNvSpPr txBox="1">
            <a:spLocks/>
          </p:cNvSpPr>
          <p:nvPr/>
        </p:nvSpPr>
        <p:spPr>
          <a:xfrm>
            <a:off x="6785217" y="4202139"/>
            <a:ext cx="5168483" cy="4347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Museo Sans 300" panose="02000000000000000000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Museo Sans 500" panose="02000000000000000000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useo Sans 500" panose="02000000000000000000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seo Sans 500" panose="02000000000000000000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useo Sans 500" panose="02000000000000000000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Image Caption</a:t>
            </a:r>
          </a:p>
        </p:txBody>
      </p:sp>
    </p:spTree>
    <p:extLst>
      <p:ext uri="{BB962C8B-B14F-4D97-AF65-F5344CB8AC3E}">
        <p14:creationId xmlns:p14="http://schemas.microsoft.com/office/powerpoint/2010/main" val="2942889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DE1E1C-2B5B-15C5-2E4E-DF91B1840FE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Big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7FFFF-721C-A19F-241D-B706705C0B6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Subtext</a:t>
            </a:r>
          </a:p>
        </p:txBody>
      </p:sp>
    </p:spTree>
    <p:extLst>
      <p:ext uri="{BB962C8B-B14F-4D97-AF65-F5344CB8AC3E}">
        <p14:creationId xmlns:p14="http://schemas.microsoft.com/office/powerpoint/2010/main" val="195721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87708B-A661-BBB2-5BBE-6CB4232261E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“Quote text, </a:t>
            </a:r>
            <a:r>
              <a:rPr lang="en-US" b="1" dirty="0">
                <a:latin typeface="Museo Sans 700" panose="02000000000000000000" pitchFamily="2" charset="77"/>
              </a:rPr>
              <a:t>lorem</a:t>
            </a:r>
            <a:r>
              <a:rPr lang="en-US" dirty="0"/>
              <a:t> ipsum"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88F72-BF30-0551-ABA3-3B44EA16A2B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- Amanda </a:t>
            </a:r>
            <a:r>
              <a:rPr lang="en-US" dirty="0" err="1"/>
              <a:t>Arrowman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74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530F5-9C60-0D99-9D3E-7D7053929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Museo Sans 500" panose="02000000000000000000" pitchFamily="2" charset="77"/>
              </a:rPr>
              <a:t>Video</a:t>
            </a:r>
            <a:r>
              <a:rPr lang="en-US" dirty="0">
                <a:latin typeface="Museo Sans 500" panose="02000000000000000000" pitchFamily="2" charset="77"/>
              </a:rPr>
              <a:t> </a:t>
            </a:r>
            <a:r>
              <a:rPr lang="en-US" dirty="0">
                <a:latin typeface="Museo Sans 300" panose="02000000000000000000" pitchFamily="2" charset="77"/>
              </a:rPr>
              <a:t>Slide</a:t>
            </a:r>
            <a:endParaRPr lang="en-US" dirty="0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2D2F1DFB-7DD7-9068-C20B-19F75B59EDA0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238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481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3892B-2CFC-8D00-0ED2-9E51F3F14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Topic</a:t>
            </a:r>
          </a:p>
        </p:txBody>
      </p:sp>
    </p:spTree>
    <p:extLst>
      <p:ext uri="{BB962C8B-B14F-4D97-AF65-F5344CB8AC3E}">
        <p14:creationId xmlns:p14="http://schemas.microsoft.com/office/powerpoint/2010/main" val="1501452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LS Slideshow" id="{1B04C8CE-B431-004C-B39F-804247295AD5}" vid="{2BDC66E4-0D92-244B-908C-D96553C50C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4403</TotalTime>
  <Words>40</Words>
  <Application>Microsoft Macintosh PowerPoint</Application>
  <PresentationFormat>Widescreen</PresentationFormat>
  <Paragraphs>16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Museo Sans 300</vt:lpstr>
      <vt:lpstr>Museo Sans 500</vt:lpstr>
      <vt:lpstr>Museo Sans 700</vt:lpstr>
      <vt:lpstr>Museo Sans 900</vt:lpstr>
      <vt:lpstr>Museo Slab 300</vt:lpstr>
      <vt:lpstr>Museo Slab 500</vt:lpstr>
      <vt:lpstr>Office Theme</vt:lpstr>
      <vt:lpstr>Presentation Title</vt:lpstr>
      <vt:lpstr>Regular Text Slide</vt:lpstr>
      <vt:lpstr>Two Column Slide</vt:lpstr>
      <vt:lpstr>Picture Slide</vt:lpstr>
      <vt:lpstr>PowerPoint Presentation</vt:lpstr>
      <vt:lpstr>PowerPoint Presentation</vt:lpstr>
      <vt:lpstr>Video Slide</vt:lpstr>
      <vt:lpstr>PowerPoint Presentation</vt:lpstr>
      <vt:lpstr>New Topic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Bias, Lailah</dc:creator>
  <cp:lastModifiedBy>Rutter, Troy A [LAS]</cp:lastModifiedBy>
  <cp:revision>5</cp:revision>
  <dcterms:created xsi:type="dcterms:W3CDTF">2025-09-14T07:49:54Z</dcterms:created>
  <dcterms:modified xsi:type="dcterms:W3CDTF">2025-12-30T20:06:40Z</dcterms:modified>
</cp:coreProperties>
</file>