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5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000000"/>
          </p15:clr>
        </p15:guide>
        <p15:guide id="2" pos="2880">
          <p15:clr>
            <a:srgbClr val="000000"/>
          </p15:clr>
        </p15:guide>
      </p15:sldGuideLst>
    </p:ext>
    <p:ext uri="http://customooxmlschemas.google.com/">
      <go:slidesCustomData xmlns:go="http://customooxmlschemas.google.com/" r:id="rId20" roundtripDataSignature="AMtx7mjP/QBmGq2718yuWlStCKtie0yRR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99E478A-A013-46B6-A057-75136B86F24E}">
  <a:tblStyle styleId="{A99E478A-A013-46B6-A057-75136B86F24E}"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slideMaster" Target="slideMasters/slideMaster1.xml"/><Relationship Id="rId19" Type="http://schemas.openxmlformats.org/officeDocument/2006/relationships/slide" Target="slides/slide12.xml"/><Relationship Id="rId6" Type="http://schemas.openxmlformats.org/officeDocument/2006/relationships/slideMaster" Target="slideMasters/slideMaster2.xml"/><Relationship Id="rId18" Type="http://schemas.openxmlformats.org/officeDocument/2006/relationships/slide" Target="slides/slide11.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be61a0494d_1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 name="Google Shape;59;gbe61a0494d_1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be61a0494d_1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be61a0494d_1_41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be61a0494d_1_419:notes"/>
          <p:cNvSpPr txBox="1"/>
          <p:nvPr>
            <p:ph idx="12" type="sldNum"/>
          </p:nvPr>
        </p:nvSpPr>
        <p:spPr>
          <a:xfrm>
            <a:off x="3884612" y="8685212"/>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Calibri"/>
              <a:buNone/>
            </a:pPr>
            <a:fld id="{00000000-1234-1234-1234-123412341234}" type="slidenum">
              <a:rPr lang="en-US"/>
              <a:t>‹#›</a:t>
            </a:fld>
            <a:endParaRPr sz="1400">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be61a0494d_1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be61a0494d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be61a0494d_1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 name="Google Shape;138;gbe61a0494d_1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be61a0494d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be61a0494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be61a0494d_1_3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 name="Google Shape;79;gbe61a0494d_1_3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be61a0494d_1_3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5" name="Google Shape;85;gbe61a0494d_1_38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be61a0494d_1_386:notes"/>
          <p:cNvSpPr txBox="1"/>
          <p:nvPr>
            <p:ph idx="12" type="sldNum"/>
          </p:nvPr>
        </p:nvSpPr>
        <p:spPr>
          <a:xfrm>
            <a:off x="3884612" y="8685212"/>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Calibri"/>
              <a:buNone/>
            </a:pPr>
            <a:fld id="{00000000-1234-1234-1234-123412341234}" type="slidenum">
              <a:rPr lang="en-US"/>
              <a:t>‹#›</a:t>
            </a:fld>
            <a:endParaRPr sz="1400">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be61a0494d_1_3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4" name="Google Shape;94;gbe61a0494d_1_3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be61a0494d_1_394:notes"/>
          <p:cNvSpPr txBox="1"/>
          <p:nvPr>
            <p:ph idx="12" type="sldNum"/>
          </p:nvPr>
        </p:nvSpPr>
        <p:spPr>
          <a:xfrm>
            <a:off x="3884612" y="8685212"/>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Calibri"/>
              <a:buNone/>
            </a:pPr>
            <a:fld id="{00000000-1234-1234-1234-123412341234}" type="slidenum">
              <a:rPr lang="en-US"/>
              <a:t>‹#›</a:t>
            </a:fld>
            <a:endParaRPr sz="1400">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be61a0494d_1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gbe61a0494d_1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be61a0494d_1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be61a0494d_1_40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be61a0494d_1_407:notes"/>
          <p:cNvSpPr txBox="1"/>
          <p:nvPr>
            <p:ph idx="12" type="sldNum"/>
          </p:nvPr>
        </p:nvSpPr>
        <p:spPr>
          <a:xfrm>
            <a:off x="3884612" y="8685212"/>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Calibri"/>
              <a:buNone/>
            </a:pPr>
            <a:fld id="{00000000-1234-1234-1234-123412341234}" type="slidenum">
              <a:rPr lang="en-US"/>
              <a:t>‹#›</a:t>
            </a:fld>
            <a:endParaRPr sz="1400">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be61a0494d_1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be61a0494d_1_41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1" name="Shape 11"/>
        <p:cNvGrpSpPr/>
        <p:nvPr/>
      </p:nvGrpSpPr>
      <p:grpSpPr>
        <a:xfrm>
          <a:off x="0" y="0"/>
          <a:ext cx="0" cy="0"/>
          <a:chOff x="0" y="0"/>
          <a:chExt cx="0" cy="0"/>
        </a:xfrm>
      </p:grpSpPr>
      <p:sp>
        <p:nvSpPr>
          <p:cNvPr id="12" name="Google Shape;12;p5"/>
          <p:cNvSpPr txBox="1"/>
          <p:nvPr>
            <p:ph type="ctrTitle"/>
          </p:nvPr>
        </p:nvSpPr>
        <p:spPr>
          <a:xfrm>
            <a:off x="685800" y="1597819"/>
            <a:ext cx="7772400" cy="110251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5"/>
          <p:cNvSpPr txBox="1"/>
          <p:nvPr>
            <p:ph idx="1" type="subTitle"/>
          </p:nvPr>
        </p:nvSpPr>
        <p:spPr>
          <a:xfrm>
            <a:off x="1371600" y="2914650"/>
            <a:ext cx="6400800" cy="131445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FFFFFF"/>
              </a:buClr>
              <a:buSzPts val="3200"/>
              <a:buNone/>
              <a:defRPr>
                <a:solidFill>
                  <a:srgbClr val="FFFFFF"/>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 name="Shape 47"/>
        <p:cNvGrpSpPr/>
        <p:nvPr/>
      </p:nvGrpSpPr>
      <p:grpSpPr>
        <a:xfrm>
          <a:off x="0" y="0"/>
          <a:ext cx="0" cy="0"/>
          <a:chOff x="0" y="0"/>
          <a:chExt cx="0" cy="0"/>
        </a:xfrm>
      </p:grpSpPr>
      <p:sp>
        <p:nvSpPr>
          <p:cNvPr id="48" name="Google Shape;48;gbe61a0494d_1_15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9" name="Google Shape;49;gbe61a0494d_1_154"/>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Autofit/>
          </a:bodyPr>
          <a:lstStyle>
            <a:lvl1pPr indent="-406400" lvl="0" marL="457200" rtl="0" algn="l">
              <a:lnSpc>
                <a:spcPct val="100000"/>
              </a:lnSpc>
              <a:spcBef>
                <a:spcPts val="560"/>
              </a:spcBef>
              <a:spcAft>
                <a:spcPts val="0"/>
              </a:spcAft>
              <a:buClr>
                <a:schemeClr val="dk1"/>
              </a:buClr>
              <a:buSzPts val="2800"/>
              <a:buChar char="•"/>
              <a:defRPr sz="2800"/>
            </a:lvl1pPr>
            <a:lvl2pPr indent="-381000" lvl="1" marL="914400" rtl="0" algn="l">
              <a:lnSpc>
                <a:spcPct val="100000"/>
              </a:lnSpc>
              <a:spcBef>
                <a:spcPts val="480"/>
              </a:spcBef>
              <a:spcAft>
                <a:spcPts val="0"/>
              </a:spcAft>
              <a:buClr>
                <a:schemeClr val="dk1"/>
              </a:buClr>
              <a:buSzPts val="2400"/>
              <a:buChar char="–"/>
              <a:defRPr sz="2400"/>
            </a:lvl2pPr>
            <a:lvl3pPr indent="-355600" lvl="2" marL="1371600" rtl="0" algn="l">
              <a:lnSpc>
                <a:spcPct val="100000"/>
              </a:lnSpc>
              <a:spcBef>
                <a:spcPts val="400"/>
              </a:spcBef>
              <a:spcAft>
                <a:spcPts val="0"/>
              </a:spcAft>
              <a:buClr>
                <a:schemeClr val="dk1"/>
              </a:buClr>
              <a:buSzPts val="2000"/>
              <a:buChar char="•"/>
              <a:defRPr sz="2000"/>
            </a:lvl3pPr>
            <a:lvl4pPr indent="-342900" lvl="3" marL="1828800" rtl="0" algn="l">
              <a:lnSpc>
                <a:spcPct val="100000"/>
              </a:lnSpc>
              <a:spcBef>
                <a:spcPts val="360"/>
              </a:spcBef>
              <a:spcAft>
                <a:spcPts val="0"/>
              </a:spcAft>
              <a:buClr>
                <a:schemeClr val="dk1"/>
              </a:buClr>
              <a:buSzPts val="1800"/>
              <a:buChar char="–"/>
              <a:defRPr sz="1800"/>
            </a:lvl4pPr>
            <a:lvl5pPr indent="-342900" lvl="4" marL="2286000" rtl="0" algn="l">
              <a:lnSpc>
                <a:spcPct val="100000"/>
              </a:lnSpc>
              <a:spcBef>
                <a:spcPts val="360"/>
              </a:spcBef>
              <a:spcAft>
                <a:spcPts val="0"/>
              </a:spcAft>
              <a:buClr>
                <a:schemeClr val="dk1"/>
              </a:buClr>
              <a:buSzPts val="1800"/>
              <a:buChar char="»"/>
              <a:defRPr sz="1800"/>
            </a:lvl5pPr>
            <a:lvl6pPr indent="-342900" lvl="5" marL="2743200" rtl="0" algn="l">
              <a:lnSpc>
                <a:spcPct val="100000"/>
              </a:lnSpc>
              <a:spcBef>
                <a:spcPts val="360"/>
              </a:spcBef>
              <a:spcAft>
                <a:spcPts val="0"/>
              </a:spcAft>
              <a:buClr>
                <a:schemeClr val="dk1"/>
              </a:buClr>
              <a:buSzPts val="1800"/>
              <a:buChar char="•"/>
              <a:defRPr sz="1800"/>
            </a:lvl6pPr>
            <a:lvl7pPr indent="-342900" lvl="6" marL="3200400" rtl="0" algn="l">
              <a:lnSpc>
                <a:spcPct val="100000"/>
              </a:lnSpc>
              <a:spcBef>
                <a:spcPts val="360"/>
              </a:spcBef>
              <a:spcAft>
                <a:spcPts val="0"/>
              </a:spcAft>
              <a:buClr>
                <a:schemeClr val="dk1"/>
              </a:buClr>
              <a:buSzPts val="1800"/>
              <a:buChar char="•"/>
              <a:defRPr sz="1800"/>
            </a:lvl7pPr>
            <a:lvl8pPr indent="-342900" lvl="7" marL="3657600" rtl="0" algn="l">
              <a:lnSpc>
                <a:spcPct val="100000"/>
              </a:lnSpc>
              <a:spcBef>
                <a:spcPts val="360"/>
              </a:spcBef>
              <a:spcAft>
                <a:spcPts val="0"/>
              </a:spcAft>
              <a:buClr>
                <a:schemeClr val="dk1"/>
              </a:buClr>
              <a:buSzPts val="1800"/>
              <a:buChar char="•"/>
              <a:defRPr sz="1800"/>
            </a:lvl8pPr>
            <a:lvl9pPr indent="-342900" lvl="8" marL="4114800" rtl="0" algn="l">
              <a:lnSpc>
                <a:spcPct val="100000"/>
              </a:lnSpc>
              <a:spcBef>
                <a:spcPts val="360"/>
              </a:spcBef>
              <a:spcAft>
                <a:spcPts val="0"/>
              </a:spcAft>
              <a:buClr>
                <a:schemeClr val="dk1"/>
              </a:buClr>
              <a:buSzPts val="1800"/>
              <a:buChar char="•"/>
              <a:defRPr sz="1800"/>
            </a:lvl9pPr>
          </a:lstStyle>
          <a:p/>
        </p:txBody>
      </p:sp>
      <p:sp>
        <p:nvSpPr>
          <p:cNvPr id="50" name="Google Shape;50;gbe61a0494d_1_154"/>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Autofit/>
          </a:bodyPr>
          <a:lstStyle>
            <a:lvl1pPr indent="-406400" lvl="0" marL="457200" rtl="0" algn="l">
              <a:lnSpc>
                <a:spcPct val="100000"/>
              </a:lnSpc>
              <a:spcBef>
                <a:spcPts val="560"/>
              </a:spcBef>
              <a:spcAft>
                <a:spcPts val="0"/>
              </a:spcAft>
              <a:buClr>
                <a:schemeClr val="dk1"/>
              </a:buClr>
              <a:buSzPts val="2800"/>
              <a:buChar char="•"/>
              <a:defRPr sz="2800"/>
            </a:lvl1pPr>
            <a:lvl2pPr indent="-381000" lvl="1" marL="914400" rtl="0" algn="l">
              <a:lnSpc>
                <a:spcPct val="100000"/>
              </a:lnSpc>
              <a:spcBef>
                <a:spcPts val="480"/>
              </a:spcBef>
              <a:spcAft>
                <a:spcPts val="0"/>
              </a:spcAft>
              <a:buClr>
                <a:schemeClr val="dk1"/>
              </a:buClr>
              <a:buSzPts val="2400"/>
              <a:buChar char="–"/>
              <a:defRPr sz="2400"/>
            </a:lvl2pPr>
            <a:lvl3pPr indent="-355600" lvl="2" marL="1371600" rtl="0" algn="l">
              <a:lnSpc>
                <a:spcPct val="100000"/>
              </a:lnSpc>
              <a:spcBef>
                <a:spcPts val="400"/>
              </a:spcBef>
              <a:spcAft>
                <a:spcPts val="0"/>
              </a:spcAft>
              <a:buClr>
                <a:schemeClr val="dk1"/>
              </a:buClr>
              <a:buSzPts val="2000"/>
              <a:buChar char="•"/>
              <a:defRPr sz="2000"/>
            </a:lvl3pPr>
            <a:lvl4pPr indent="-342900" lvl="3" marL="1828800" rtl="0" algn="l">
              <a:lnSpc>
                <a:spcPct val="100000"/>
              </a:lnSpc>
              <a:spcBef>
                <a:spcPts val="360"/>
              </a:spcBef>
              <a:spcAft>
                <a:spcPts val="0"/>
              </a:spcAft>
              <a:buClr>
                <a:schemeClr val="dk1"/>
              </a:buClr>
              <a:buSzPts val="1800"/>
              <a:buChar char="–"/>
              <a:defRPr sz="1800"/>
            </a:lvl4pPr>
            <a:lvl5pPr indent="-342900" lvl="4" marL="2286000" rtl="0" algn="l">
              <a:lnSpc>
                <a:spcPct val="100000"/>
              </a:lnSpc>
              <a:spcBef>
                <a:spcPts val="360"/>
              </a:spcBef>
              <a:spcAft>
                <a:spcPts val="0"/>
              </a:spcAft>
              <a:buClr>
                <a:schemeClr val="dk1"/>
              </a:buClr>
              <a:buSzPts val="1800"/>
              <a:buChar char="»"/>
              <a:defRPr sz="1800"/>
            </a:lvl5pPr>
            <a:lvl6pPr indent="-342900" lvl="5" marL="2743200" rtl="0" algn="l">
              <a:lnSpc>
                <a:spcPct val="100000"/>
              </a:lnSpc>
              <a:spcBef>
                <a:spcPts val="360"/>
              </a:spcBef>
              <a:spcAft>
                <a:spcPts val="0"/>
              </a:spcAft>
              <a:buClr>
                <a:schemeClr val="dk1"/>
              </a:buClr>
              <a:buSzPts val="1800"/>
              <a:buChar char="•"/>
              <a:defRPr sz="1800"/>
            </a:lvl6pPr>
            <a:lvl7pPr indent="-342900" lvl="6" marL="3200400" rtl="0" algn="l">
              <a:lnSpc>
                <a:spcPct val="100000"/>
              </a:lnSpc>
              <a:spcBef>
                <a:spcPts val="360"/>
              </a:spcBef>
              <a:spcAft>
                <a:spcPts val="0"/>
              </a:spcAft>
              <a:buClr>
                <a:schemeClr val="dk1"/>
              </a:buClr>
              <a:buSzPts val="1800"/>
              <a:buChar char="•"/>
              <a:defRPr sz="1800"/>
            </a:lvl7pPr>
            <a:lvl8pPr indent="-342900" lvl="7" marL="3657600" rtl="0" algn="l">
              <a:lnSpc>
                <a:spcPct val="100000"/>
              </a:lnSpc>
              <a:spcBef>
                <a:spcPts val="360"/>
              </a:spcBef>
              <a:spcAft>
                <a:spcPts val="0"/>
              </a:spcAft>
              <a:buClr>
                <a:schemeClr val="dk1"/>
              </a:buClr>
              <a:buSzPts val="1800"/>
              <a:buChar char="•"/>
              <a:defRPr sz="1800"/>
            </a:lvl8pPr>
            <a:lvl9pPr indent="-342900" lvl="8" marL="4114800" rtl="0" algn="l">
              <a:lnSpc>
                <a:spcPct val="100000"/>
              </a:lnSpc>
              <a:spcBef>
                <a:spcPts val="360"/>
              </a:spcBef>
              <a:spcAft>
                <a:spcPts val="0"/>
              </a:spcAft>
              <a:buClr>
                <a:schemeClr val="dk1"/>
              </a:buClr>
              <a:buSzPts val="1800"/>
              <a:buChar char="•"/>
              <a:defRPr sz="1800"/>
            </a:lvl9pPr>
          </a:lstStyle>
          <a:p/>
        </p:txBody>
      </p:sp>
      <p:sp>
        <p:nvSpPr>
          <p:cNvPr id="51" name="Google Shape;51;gbe61a0494d_1_154"/>
          <p:cNvSpPr txBox="1"/>
          <p:nvPr>
            <p:ph idx="10" type="dt"/>
          </p:nvPr>
        </p:nvSpPr>
        <p:spPr>
          <a:xfrm>
            <a:off x="457200" y="4767263"/>
            <a:ext cx="2133600" cy="2739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2" name="Google Shape;52;gbe61a0494d_1_154"/>
          <p:cNvSpPr txBox="1"/>
          <p:nvPr>
            <p:ph idx="11" type="ftr"/>
          </p:nvPr>
        </p:nvSpPr>
        <p:spPr>
          <a:xfrm>
            <a:off x="3124200" y="4767263"/>
            <a:ext cx="2895600" cy="2739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3" name="Google Shape;53;gbe61a0494d_1_154"/>
          <p:cNvSpPr txBox="1"/>
          <p:nvPr>
            <p:ph idx="12" type="sldNum"/>
          </p:nvPr>
        </p:nvSpPr>
        <p:spPr>
          <a:xfrm>
            <a:off x="6553200" y="4767263"/>
            <a:ext cx="2133600" cy="2739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54" name="Shape 54"/>
        <p:cNvGrpSpPr/>
        <p:nvPr/>
      </p:nvGrpSpPr>
      <p:grpSpPr>
        <a:xfrm>
          <a:off x="0" y="0"/>
          <a:ext cx="0" cy="0"/>
          <a:chOff x="0" y="0"/>
          <a:chExt cx="0" cy="0"/>
        </a:xfrm>
      </p:grpSpPr>
      <p:sp>
        <p:nvSpPr>
          <p:cNvPr id="55" name="Google Shape;55;gbe61a0494d_0_49"/>
          <p:cNvSpPr txBox="1"/>
          <p:nvPr>
            <p:ph type="ctrTitle"/>
          </p:nvPr>
        </p:nvSpPr>
        <p:spPr>
          <a:xfrm>
            <a:off x="685800" y="846862"/>
            <a:ext cx="7772400" cy="11025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4400"/>
              <a:buFont typeface="Arial"/>
              <a:buNone/>
              <a:defRPr>
                <a:solidFill>
                  <a:schemeClr val="dk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6" name="Google Shape;56;gbe61a0494d_0_49"/>
          <p:cNvSpPr txBox="1"/>
          <p:nvPr>
            <p:ph idx="1" type="subTitle"/>
          </p:nvPr>
        </p:nvSpPr>
        <p:spPr>
          <a:xfrm>
            <a:off x="1371600" y="2163693"/>
            <a:ext cx="6400800" cy="1314300"/>
          </a:xfrm>
          <a:prstGeom prst="rect">
            <a:avLst/>
          </a:prstGeom>
          <a:noFill/>
          <a:ln>
            <a:noFill/>
          </a:ln>
        </p:spPr>
        <p:txBody>
          <a:bodyPr anchorCtr="0" anchor="t" bIns="45700" lIns="91425" spcFirstLastPara="1" rIns="91425" wrap="square" tIns="45700">
            <a:noAutofit/>
          </a:bodyPr>
          <a:lstStyle>
            <a:lvl1pPr lvl="0" rtl="0" algn="ctr">
              <a:spcBef>
                <a:spcPts val="640"/>
              </a:spcBef>
              <a:spcAft>
                <a:spcPts val="0"/>
              </a:spcAft>
              <a:buClr>
                <a:srgbClr val="000000"/>
              </a:buClr>
              <a:buSzPts val="3200"/>
              <a:buNone/>
              <a:defRPr>
                <a:solidFill>
                  <a:srgbClr val="000000"/>
                </a:solidFill>
              </a:defRPr>
            </a:lvl1pPr>
            <a:lvl2pPr lvl="1" rtl="0" algn="ctr">
              <a:spcBef>
                <a:spcPts val="560"/>
              </a:spcBef>
              <a:spcAft>
                <a:spcPts val="0"/>
              </a:spcAft>
              <a:buClr>
                <a:srgbClr val="888888"/>
              </a:buClr>
              <a:buSzPts val="2800"/>
              <a:buNone/>
              <a:defRPr>
                <a:solidFill>
                  <a:srgbClr val="888888"/>
                </a:solidFill>
              </a:defRPr>
            </a:lvl2pPr>
            <a:lvl3pPr lvl="2" rtl="0" algn="ctr">
              <a:spcBef>
                <a:spcPts val="480"/>
              </a:spcBef>
              <a:spcAft>
                <a:spcPts val="0"/>
              </a:spcAft>
              <a:buClr>
                <a:srgbClr val="888888"/>
              </a:buClr>
              <a:buSzPts val="2400"/>
              <a:buNone/>
              <a:defRPr>
                <a:solidFill>
                  <a:srgbClr val="888888"/>
                </a:solidFill>
              </a:defRPr>
            </a:lvl3pPr>
            <a:lvl4pPr lvl="3" rtl="0" algn="ctr">
              <a:spcBef>
                <a:spcPts val="400"/>
              </a:spcBef>
              <a:spcAft>
                <a:spcPts val="0"/>
              </a:spcAft>
              <a:buClr>
                <a:srgbClr val="888888"/>
              </a:buClr>
              <a:buSzPts val="2000"/>
              <a:buNone/>
              <a:defRPr>
                <a:solidFill>
                  <a:srgbClr val="888888"/>
                </a:solidFill>
              </a:defRPr>
            </a:lvl4pPr>
            <a:lvl5pPr lvl="4" rtl="0" algn="ctr">
              <a:spcBef>
                <a:spcPts val="400"/>
              </a:spcBef>
              <a:spcAft>
                <a:spcPts val="0"/>
              </a:spcAft>
              <a:buClr>
                <a:srgbClr val="888888"/>
              </a:buClr>
              <a:buSzPts val="2000"/>
              <a:buNone/>
              <a:defRPr>
                <a:solidFill>
                  <a:srgbClr val="888888"/>
                </a:solidFill>
              </a:defRPr>
            </a:lvl5pPr>
            <a:lvl6pPr lvl="5" rtl="0" algn="ctr">
              <a:spcBef>
                <a:spcPts val="400"/>
              </a:spcBef>
              <a:spcAft>
                <a:spcPts val="0"/>
              </a:spcAft>
              <a:buClr>
                <a:srgbClr val="888888"/>
              </a:buClr>
              <a:buSzPts val="2000"/>
              <a:buNone/>
              <a:defRPr>
                <a:solidFill>
                  <a:srgbClr val="888888"/>
                </a:solidFill>
              </a:defRPr>
            </a:lvl6pPr>
            <a:lvl7pPr lvl="6" rtl="0" algn="ctr">
              <a:spcBef>
                <a:spcPts val="400"/>
              </a:spcBef>
              <a:spcAft>
                <a:spcPts val="0"/>
              </a:spcAft>
              <a:buClr>
                <a:srgbClr val="888888"/>
              </a:buClr>
              <a:buSzPts val="2000"/>
              <a:buNone/>
              <a:defRPr>
                <a:solidFill>
                  <a:srgbClr val="888888"/>
                </a:solidFill>
              </a:defRPr>
            </a:lvl7pPr>
            <a:lvl8pPr lvl="7" rtl="0" algn="ctr">
              <a:spcBef>
                <a:spcPts val="400"/>
              </a:spcBef>
              <a:spcAft>
                <a:spcPts val="0"/>
              </a:spcAft>
              <a:buClr>
                <a:srgbClr val="888888"/>
              </a:buClr>
              <a:buSzPts val="2000"/>
              <a:buNone/>
              <a:defRPr>
                <a:solidFill>
                  <a:srgbClr val="888888"/>
                </a:solidFill>
              </a:defRPr>
            </a:lvl8pPr>
            <a:lvl9pPr lvl="8" rtl="0" algn="ctr">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6"/>
          <p:cNvSpPr txBox="1"/>
          <p:nvPr>
            <p:ph type="ctrTitle"/>
          </p:nvPr>
        </p:nvSpPr>
        <p:spPr>
          <a:xfrm>
            <a:off x="685800" y="846862"/>
            <a:ext cx="7772400" cy="110251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6"/>
          <p:cNvSpPr txBox="1"/>
          <p:nvPr>
            <p:ph idx="1" type="subTitle"/>
          </p:nvPr>
        </p:nvSpPr>
        <p:spPr>
          <a:xfrm>
            <a:off x="1371600" y="2163693"/>
            <a:ext cx="6400800" cy="131445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000000"/>
              </a:buClr>
              <a:buSzPts val="3200"/>
              <a:buNone/>
              <a:defRPr>
                <a:solidFill>
                  <a:srgbClr val="000000"/>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7"/>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7"/>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 name="Shape 20"/>
        <p:cNvGrpSpPr/>
        <p:nvPr/>
      </p:nvGrpSpPr>
      <p:grpSpPr>
        <a:xfrm>
          <a:off x="0" y="0"/>
          <a:ext cx="0" cy="0"/>
          <a:chOff x="0" y="0"/>
          <a:chExt cx="0" cy="0"/>
        </a:xfrm>
      </p:grpSpPr>
      <p:sp>
        <p:nvSpPr>
          <p:cNvPr id="21" name="Google Shape;21;p8"/>
          <p:cNvSpPr txBox="1"/>
          <p:nvPr>
            <p:ph type="title"/>
          </p:nvPr>
        </p:nvSpPr>
        <p:spPr>
          <a:xfrm>
            <a:off x="722313" y="3305176"/>
            <a:ext cx="7772400" cy="1021556"/>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lt1"/>
              </a:buClr>
              <a:buSzPts val="4000"/>
              <a:buFont typeface="Arial"/>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8"/>
          <p:cNvSpPr txBox="1"/>
          <p:nvPr>
            <p:ph idx="1" type="body"/>
          </p:nvPr>
        </p:nvSpPr>
        <p:spPr>
          <a:xfrm>
            <a:off x="722313" y="2180035"/>
            <a:ext cx="7772400" cy="112514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3" name="Shape 23"/>
        <p:cNvGrpSpPr/>
        <p:nvPr/>
      </p:nvGrpSpPr>
      <p:grpSpPr>
        <a:xfrm>
          <a:off x="0" y="0"/>
          <a:ext cx="0" cy="0"/>
          <a:chOff x="0" y="0"/>
          <a:chExt cx="0" cy="0"/>
        </a:xfrm>
      </p:grpSpPr>
      <p:sp>
        <p:nvSpPr>
          <p:cNvPr id="24" name="Google Shape;24;p9"/>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9"/>
          <p:cNvSpPr txBox="1"/>
          <p:nvPr>
            <p:ph idx="1" type="body"/>
          </p:nvPr>
        </p:nvSpPr>
        <p:spPr>
          <a:xfrm>
            <a:off x="457200" y="1330806"/>
            <a:ext cx="4038600" cy="2545556"/>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6" name="Google Shape;26;p9"/>
          <p:cNvSpPr txBox="1"/>
          <p:nvPr>
            <p:ph idx="2" type="body"/>
          </p:nvPr>
        </p:nvSpPr>
        <p:spPr>
          <a:xfrm>
            <a:off x="4648200" y="1330806"/>
            <a:ext cx="4038600" cy="2545556"/>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7" name="Shape 27"/>
        <p:cNvGrpSpPr/>
        <p:nvPr/>
      </p:nvGrpSpPr>
      <p:grpSpPr>
        <a:xfrm>
          <a:off x="0" y="0"/>
          <a:ext cx="0" cy="0"/>
          <a:chOff x="0" y="0"/>
          <a:chExt cx="0" cy="0"/>
        </a:xfrm>
      </p:grpSpPr>
      <p:sp>
        <p:nvSpPr>
          <p:cNvPr id="28" name="Google Shape;28;p10"/>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44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0"/>
          <p:cNvSpPr txBox="1"/>
          <p:nvPr>
            <p:ph idx="1" type="body"/>
          </p:nvPr>
        </p:nvSpPr>
        <p:spPr>
          <a:xfrm>
            <a:off x="457200" y="1391246"/>
            <a:ext cx="4040188" cy="47982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0" name="Google Shape;30;p10"/>
          <p:cNvSpPr txBox="1"/>
          <p:nvPr>
            <p:ph idx="2" type="body"/>
          </p:nvPr>
        </p:nvSpPr>
        <p:spPr>
          <a:xfrm>
            <a:off x="457200" y="2077641"/>
            <a:ext cx="4040188" cy="2472272"/>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1" name="Google Shape;31;p10"/>
          <p:cNvSpPr txBox="1"/>
          <p:nvPr>
            <p:ph idx="3" type="body"/>
          </p:nvPr>
        </p:nvSpPr>
        <p:spPr>
          <a:xfrm>
            <a:off x="4645026" y="1391246"/>
            <a:ext cx="4041775" cy="47982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2" name="Google Shape;32;p10"/>
          <p:cNvSpPr txBox="1"/>
          <p:nvPr>
            <p:ph idx="4" type="body"/>
          </p:nvPr>
        </p:nvSpPr>
        <p:spPr>
          <a:xfrm>
            <a:off x="4645026" y="2077641"/>
            <a:ext cx="4041775" cy="2472272"/>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11"/>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gbe61a0494d_1_28"/>
          <p:cNvSpPr txBox="1"/>
          <p:nvPr>
            <p:ph type="ctrTitle"/>
          </p:nvPr>
        </p:nvSpPr>
        <p:spPr>
          <a:xfrm>
            <a:off x="800100" y="1712118"/>
            <a:ext cx="7772400" cy="8583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Clr>
                <a:srgbClr val="FFFFFF"/>
              </a:buClr>
              <a:buSzPts val="3300"/>
              <a:buFont typeface="Arial"/>
              <a:buNone/>
              <a:defRPr b="0" i="0">
                <a:solidFill>
                  <a:srgbClr val="FFFFFF"/>
                </a:solidFill>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0" name="Google Shape;40;gbe61a0494d_1_28"/>
          <p:cNvSpPr txBox="1"/>
          <p:nvPr>
            <p:ph idx="1" type="subTitle"/>
          </p:nvPr>
        </p:nvSpPr>
        <p:spPr>
          <a:xfrm>
            <a:off x="800100" y="2730919"/>
            <a:ext cx="7772400" cy="361500"/>
          </a:xfrm>
          <a:prstGeom prst="rect">
            <a:avLst/>
          </a:prstGeom>
          <a:noFill/>
          <a:ln>
            <a:noFill/>
          </a:ln>
        </p:spPr>
        <p:txBody>
          <a:bodyPr anchorCtr="0" anchor="t" bIns="34275" lIns="68575" spcFirstLastPara="1" rIns="68575" wrap="square" tIns="34275">
            <a:noAutofit/>
          </a:bodyPr>
          <a:lstStyle>
            <a:lvl1pPr lvl="0" rtl="0" algn="ctr">
              <a:spcBef>
                <a:spcPts val="500"/>
              </a:spcBef>
              <a:spcAft>
                <a:spcPts val="0"/>
              </a:spcAft>
              <a:buClr>
                <a:srgbClr val="FFFFFF"/>
              </a:buClr>
              <a:buSzPts val="2400"/>
              <a:buNone/>
              <a:defRPr b="0" i="0">
                <a:solidFill>
                  <a:srgbClr val="FFFFFF"/>
                </a:solidFill>
                <a:latin typeface="Arial"/>
                <a:ea typeface="Arial"/>
                <a:cs typeface="Arial"/>
                <a:sym typeface="Arial"/>
              </a:defRPr>
            </a:lvl1pPr>
            <a:lvl2pPr lvl="1" rtl="0" algn="ctr">
              <a:spcBef>
                <a:spcPts val="400"/>
              </a:spcBef>
              <a:spcAft>
                <a:spcPts val="0"/>
              </a:spcAft>
              <a:buClr>
                <a:srgbClr val="888888"/>
              </a:buClr>
              <a:buSzPts val="2100"/>
              <a:buNone/>
              <a:defRPr>
                <a:solidFill>
                  <a:srgbClr val="888888"/>
                </a:solidFill>
              </a:defRPr>
            </a:lvl2pPr>
            <a:lvl3pPr lvl="2" rtl="0" algn="ctr">
              <a:spcBef>
                <a:spcPts val="400"/>
              </a:spcBef>
              <a:spcAft>
                <a:spcPts val="0"/>
              </a:spcAft>
              <a:buClr>
                <a:srgbClr val="888888"/>
              </a:buClr>
              <a:buSzPts val="1800"/>
              <a:buNone/>
              <a:defRPr>
                <a:solidFill>
                  <a:srgbClr val="888888"/>
                </a:solidFill>
              </a:defRPr>
            </a:lvl3pPr>
            <a:lvl4pPr lvl="3" rtl="0" algn="ctr">
              <a:spcBef>
                <a:spcPts val="300"/>
              </a:spcBef>
              <a:spcAft>
                <a:spcPts val="0"/>
              </a:spcAft>
              <a:buClr>
                <a:srgbClr val="888888"/>
              </a:buClr>
              <a:buSzPts val="1500"/>
              <a:buNone/>
              <a:defRPr>
                <a:solidFill>
                  <a:srgbClr val="888888"/>
                </a:solidFill>
              </a:defRPr>
            </a:lvl4pPr>
            <a:lvl5pPr lvl="4" rtl="0" algn="ctr">
              <a:spcBef>
                <a:spcPts val="300"/>
              </a:spcBef>
              <a:spcAft>
                <a:spcPts val="0"/>
              </a:spcAft>
              <a:buClr>
                <a:srgbClr val="888888"/>
              </a:buClr>
              <a:buSzPts val="1500"/>
              <a:buNone/>
              <a:defRPr>
                <a:solidFill>
                  <a:srgbClr val="888888"/>
                </a:solidFill>
              </a:defRPr>
            </a:lvl5pPr>
            <a:lvl6pPr lvl="5" rtl="0" algn="ctr">
              <a:spcBef>
                <a:spcPts val="300"/>
              </a:spcBef>
              <a:spcAft>
                <a:spcPts val="0"/>
              </a:spcAft>
              <a:buClr>
                <a:srgbClr val="888888"/>
              </a:buClr>
              <a:buSzPts val="1500"/>
              <a:buNone/>
              <a:defRPr>
                <a:solidFill>
                  <a:srgbClr val="888888"/>
                </a:solidFill>
              </a:defRPr>
            </a:lvl6pPr>
            <a:lvl7pPr lvl="6" rtl="0" algn="ctr">
              <a:spcBef>
                <a:spcPts val="300"/>
              </a:spcBef>
              <a:spcAft>
                <a:spcPts val="0"/>
              </a:spcAft>
              <a:buClr>
                <a:srgbClr val="888888"/>
              </a:buClr>
              <a:buSzPts val="1500"/>
              <a:buNone/>
              <a:defRPr>
                <a:solidFill>
                  <a:srgbClr val="888888"/>
                </a:solidFill>
              </a:defRPr>
            </a:lvl7pPr>
            <a:lvl8pPr lvl="7" rtl="0" algn="ctr">
              <a:spcBef>
                <a:spcPts val="300"/>
              </a:spcBef>
              <a:spcAft>
                <a:spcPts val="0"/>
              </a:spcAft>
              <a:buClr>
                <a:srgbClr val="888888"/>
              </a:buClr>
              <a:buSzPts val="1500"/>
              <a:buNone/>
              <a:defRPr>
                <a:solidFill>
                  <a:srgbClr val="888888"/>
                </a:solidFill>
              </a:defRPr>
            </a:lvl8pPr>
            <a:lvl9pPr lvl="8" rtl="0" algn="ctr">
              <a:spcBef>
                <a:spcPts val="300"/>
              </a:spcBef>
              <a:spcAft>
                <a:spcPts val="0"/>
              </a:spcAft>
              <a:buClr>
                <a:srgbClr val="888888"/>
              </a:buClr>
              <a:buSzPts val="1500"/>
              <a:buNone/>
              <a:defRPr>
                <a:solidFill>
                  <a:srgbClr val="888888"/>
                </a:solidFill>
              </a:defRPr>
            </a:lvl9pPr>
          </a:lstStyle>
          <a:p/>
        </p:txBody>
      </p:sp>
      <p:cxnSp>
        <p:nvCxnSpPr>
          <p:cNvPr id="41" name="Google Shape;41;gbe61a0494d_1_28"/>
          <p:cNvCxnSpPr/>
          <p:nvPr/>
        </p:nvCxnSpPr>
        <p:spPr>
          <a:xfrm>
            <a:off x="800100" y="2571750"/>
            <a:ext cx="7772400" cy="0"/>
          </a:xfrm>
          <a:prstGeom prst="straightConnector1">
            <a:avLst/>
          </a:prstGeom>
          <a:noFill/>
          <a:ln cap="flat" cmpd="sng" w="38100">
            <a:solidFill>
              <a:schemeClr val="lt1"/>
            </a:solidFill>
            <a:prstDash val="solid"/>
            <a:round/>
            <a:headEnd len="sm" w="sm" type="none"/>
            <a:tailEnd len="sm" w="sm" type="none"/>
          </a:ln>
        </p:spPr>
      </p:cxnSp>
      <p:pic>
        <p:nvPicPr>
          <p:cNvPr id="42" name="Google Shape;42;gbe61a0494d_1_28"/>
          <p:cNvPicPr preferRelativeResize="0"/>
          <p:nvPr/>
        </p:nvPicPr>
        <p:blipFill rotWithShape="1">
          <a:blip r:embed="rId3">
            <a:alphaModFix/>
          </a:blip>
          <a:srcRect b="0" l="0" r="0" t="0"/>
          <a:stretch/>
        </p:blipFill>
        <p:spPr>
          <a:xfrm>
            <a:off x="4496850" y="4393406"/>
            <a:ext cx="4075648" cy="48264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gbe61a0494d_1_33"/>
          <p:cNvSpPr/>
          <p:nvPr/>
        </p:nvSpPr>
        <p:spPr>
          <a:xfrm>
            <a:off x="228601" y="75011"/>
            <a:ext cx="1700400" cy="672600"/>
          </a:xfrm>
          <a:prstGeom prst="rect">
            <a:avLst/>
          </a:prstGeom>
          <a:solidFill>
            <a:srgbClr val="E4223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5" name="Google Shape;45;gbe61a0494d_1_33"/>
          <p:cNvSpPr txBox="1"/>
          <p:nvPr>
            <p:ph type="title"/>
          </p:nvPr>
        </p:nvSpPr>
        <p:spPr>
          <a:xfrm>
            <a:off x="457201" y="205978"/>
            <a:ext cx="8229600" cy="561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Clr>
                <a:schemeClr val="lt1"/>
              </a:buClr>
              <a:buSzPts val="3300"/>
              <a:buFont typeface="Arial"/>
              <a:buNone/>
              <a:defRPr b="0" i="0">
                <a:solidFill>
                  <a:schemeClr val="lt1"/>
                </a:solidFill>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6" name="Google Shape;46;gbe61a0494d_1_33"/>
          <p:cNvSpPr txBox="1"/>
          <p:nvPr>
            <p:ph idx="1" type="body"/>
          </p:nvPr>
        </p:nvSpPr>
        <p:spPr>
          <a:xfrm>
            <a:off x="457200" y="1300596"/>
            <a:ext cx="8229600" cy="3294000"/>
          </a:xfrm>
          <a:prstGeom prst="rect">
            <a:avLst/>
          </a:prstGeom>
          <a:noFill/>
          <a:ln>
            <a:noFill/>
          </a:ln>
        </p:spPr>
        <p:txBody>
          <a:bodyPr anchorCtr="0" anchor="t" bIns="34275" lIns="68575" spcFirstLastPara="1" rIns="68575" wrap="square" tIns="34275">
            <a:noAutofit/>
          </a:bodyPr>
          <a:lstStyle>
            <a:lvl1pPr indent="-381000" lvl="0" marL="457200" rtl="0" algn="l">
              <a:spcBef>
                <a:spcPts val="500"/>
              </a:spcBef>
              <a:spcAft>
                <a:spcPts val="0"/>
              </a:spcAft>
              <a:buClr>
                <a:schemeClr val="dk1"/>
              </a:buClr>
              <a:buSzPts val="2400"/>
              <a:buChar char="•"/>
              <a:defRPr b="0" i="0">
                <a:latin typeface="Arial"/>
                <a:ea typeface="Arial"/>
                <a:cs typeface="Arial"/>
                <a:sym typeface="Arial"/>
              </a:defRPr>
            </a:lvl1pPr>
            <a:lvl2pPr indent="-361950" lvl="1" marL="914400" rtl="0" algn="l">
              <a:spcBef>
                <a:spcPts val="400"/>
              </a:spcBef>
              <a:spcAft>
                <a:spcPts val="0"/>
              </a:spcAft>
              <a:buClr>
                <a:schemeClr val="dk1"/>
              </a:buClr>
              <a:buSzPts val="2100"/>
              <a:buChar char="–"/>
              <a:defRPr b="0" i="0">
                <a:latin typeface="Arial"/>
                <a:ea typeface="Arial"/>
                <a:cs typeface="Arial"/>
                <a:sym typeface="Arial"/>
              </a:defRPr>
            </a:lvl2pPr>
            <a:lvl3pPr indent="-342900" lvl="2" marL="1371600" rtl="0" algn="l">
              <a:spcBef>
                <a:spcPts val="400"/>
              </a:spcBef>
              <a:spcAft>
                <a:spcPts val="0"/>
              </a:spcAft>
              <a:buClr>
                <a:schemeClr val="dk1"/>
              </a:buClr>
              <a:buSzPts val="1800"/>
              <a:buChar char="•"/>
              <a:defRPr b="0" i="0">
                <a:latin typeface="Arial"/>
                <a:ea typeface="Arial"/>
                <a:cs typeface="Arial"/>
                <a:sym typeface="Arial"/>
              </a:defRPr>
            </a:lvl3pPr>
            <a:lvl4pPr indent="-323850" lvl="3" marL="1828800" rtl="0" algn="l">
              <a:spcBef>
                <a:spcPts val="300"/>
              </a:spcBef>
              <a:spcAft>
                <a:spcPts val="0"/>
              </a:spcAft>
              <a:buClr>
                <a:schemeClr val="dk1"/>
              </a:buClr>
              <a:buSzPts val="1500"/>
              <a:buChar char="–"/>
              <a:defRPr b="0" i="0">
                <a:latin typeface="Arial"/>
                <a:ea typeface="Arial"/>
                <a:cs typeface="Arial"/>
                <a:sym typeface="Arial"/>
              </a:defRPr>
            </a:lvl4pPr>
            <a:lvl5pPr indent="-323850" lvl="4" marL="2286000" rtl="0" algn="l">
              <a:spcBef>
                <a:spcPts val="300"/>
              </a:spcBef>
              <a:spcAft>
                <a:spcPts val="0"/>
              </a:spcAft>
              <a:buClr>
                <a:schemeClr val="dk1"/>
              </a:buClr>
              <a:buSzPts val="1500"/>
              <a:buChar char="»"/>
              <a:defRPr b="0" i="0">
                <a:latin typeface="Arial"/>
                <a:ea typeface="Arial"/>
                <a:cs typeface="Arial"/>
                <a:sym typeface="Arial"/>
              </a:defRPr>
            </a:lvl5pPr>
            <a:lvl6pPr indent="-317500" lvl="5" marL="2743200" rtl="0" algn="l">
              <a:spcBef>
                <a:spcPts val="300"/>
              </a:spcBef>
              <a:spcAft>
                <a:spcPts val="0"/>
              </a:spcAft>
              <a:buClr>
                <a:schemeClr val="dk1"/>
              </a:buClr>
              <a:buSzPts val="1400"/>
              <a:buChar char="•"/>
              <a:defRPr/>
            </a:lvl6pPr>
            <a:lvl7pPr indent="-317500" lvl="6" marL="3200400" rtl="0" algn="l">
              <a:spcBef>
                <a:spcPts val="300"/>
              </a:spcBef>
              <a:spcAft>
                <a:spcPts val="0"/>
              </a:spcAft>
              <a:buClr>
                <a:schemeClr val="dk1"/>
              </a:buClr>
              <a:buSzPts val="1400"/>
              <a:buChar char="•"/>
              <a:defRPr/>
            </a:lvl7pPr>
            <a:lvl8pPr indent="-317500" lvl="7" marL="3657600" rtl="0" algn="l">
              <a:spcBef>
                <a:spcPts val="300"/>
              </a:spcBef>
              <a:spcAft>
                <a:spcPts val="0"/>
              </a:spcAft>
              <a:buClr>
                <a:schemeClr val="dk1"/>
              </a:buClr>
              <a:buSzPts val="1400"/>
              <a:buChar char="•"/>
              <a:defRPr/>
            </a:lvl8pPr>
            <a:lvl9pPr indent="-317500" lvl="8" marL="4114800" rtl="0" algn="l">
              <a:spcBef>
                <a:spcPts val="300"/>
              </a:spcBef>
              <a:spcAft>
                <a:spcPts val="0"/>
              </a:spcAft>
              <a:buClr>
                <a:schemeClr val="dk1"/>
              </a:buClr>
              <a:buSzPts val="14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8.jp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4"/>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4"/>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4"/>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4"/>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35" name="Shape 35"/>
        <p:cNvGrpSpPr/>
        <p:nvPr/>
      </p:nvGrpSpPr>
      <p:grpSpPr>
        <a:xfrm>
          <a:off x="0" y="0"/>
          <a:ext cx="0" cy="0"/>
          <a:chOff x="0" y="0"/>
          <a:chExt cx="0" cy="0"/>
        </a:xfrm>
      </p:grpSpPr>
      <p:sp>
        <p:nvSpPr>
          <p:cNvPr id="36" name="Google Shape;36;gbe61a0494d_1_25"/>
          <p:cNvSpPr txBox="1"/>
          <p:nvPr>
            <p:ph idx="1" type="body"/>
          </p:nvPr>
        </p:nvSpPr>
        <p:spPr>
          <a:xfrm>
            <a:off x="457200" y="1200150"/>
            <a:ext cx="8229600" cy="3141900"/>
          </a:xfrm>
          <a:prstGeom prst="rect">
            <a:avLst/>
          </a:prstGeom>
          <a:noFill/>
          <a:ln>
            <a:noFill/>
          </a:ln>
        </p:spPr>
        <p:txBody>
          <a:bodyPr anchorCtr="0" anchor="t" bIns="34275" lIns="68575" spcFirstLastPara="1" rIns="68575" wrap="square" tIns="34275">
            <a:noAutofit/>
          </a:bodyPr>
          <a:lstStyle>
            <a:lvl1pPr indent="-381000" lvl="0" marL="457200" marR="0" rtl="0" algn="l">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61950" lvl="1" marL="914400" marR="0" rtl="0" algn="l">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2pPr>
            <a:lvl3pPr indent="-342900" lvl="2" marL="1371600" marR="0" rtl="0" algn="l">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37" name="Google Shape;37;gbe61a0494d_1_25"/>
          <p:cNvSpPr txBox="1"/>
          <p:nvPr>
            <p:ph type="title"/>
          </p:nvPr>
        </p:nvSpPr>
        <p:spPr>
          <a:xfrm>
            <a:off x="457200" y="205978"/>
            <a:ext cx="8229600" cy="5415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Clr>
                <a:srgbClr val="FFFFFF"/>
              </a:buClr>
              <a:buSzPts val="3300"/>
              <a:buFont typeface="Arial"/>
              <a:buNone/>
              <a:defRPr b="0" i="0" sz="3300" u="none" cap="none" strike="noStrike">
                <a:solidFill>
                  <a:srgbClr val="FFFFFF"/>
                </a:solidFill>
                <a:latin typeface="Arial"/>
                <a:ea typeface="Arial"/>
                <a:cs typeface="Arial"/>
                <a:sym typeface="Aria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mailto:2021chief@oa-bsa.org" TargetMode="External"/><Relationship Id="rId4" Type="http://schemas.openxmlformats.org/officeDocument/2006/relationships/hyperlink" Target="mailto:2021chief@oa-bsa.org" TargetMode="External"/><Relationship Id="rId9" Type="http://schemas.openxmlformats.org/officeDocument/2006/relationships/hyperlink" Target="mailto:matthew.dukeman@scouting.org" TargetMode="External"/><Relationship Id="rId5" Type="http://schemas.openxmlformats.org/officeDocument/2006/relationships/hyperlink" Target="mailto:2021chief@oa-bsa.org" TargetMode="External"/><Relationship Id="rId6" Type="http://schemas.openxmlformats.org/officeDocument/2006/relationships/hyperlink" Target="mailto:clint.takeshita@gmail.com" TargetMode="External"/><Relationship Id="rId7" Type="http://schemas.openxmlformats.org/officeDocument/2006/relationships/hyperlink" Target="mailto:2021vicechief@oa-bsa.org" TargetMode="External"/><Relationship Id="rId8" Type="http://schemas.openxmlformats.org/officeDocument/2006/relationships/hyperlink" Target="mailto:mike.hoffman@oa-bsa.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oa-bsa.org/article/oa-temporary-camping-requirement-chang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momentum.oa-bsa.org"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uncc.qualtrics.com/jfe/form/SV_e4Ia8SBnTksNwep" TargetMode="Externa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bit.ly/3jYDfLC"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gbe61a0494d_1_483"/>
          <p:cNvSpPr txBox="1"/>
          <p:nvPr>
            <p:ph type="ctrTitle"/>
          </p:nvPr>
        </p:nvSpPr>
        <p:spPr>
          <a:xfrm>
            <a:off x="0" y="1527150"/>
            <a:ext cx="9144000" cy="2163300"/>
          </a:xfrm>
          <a:prstGeom prst="rect">
            <a:avLst/>
          </a:prstGeom>
          <a:noFill/>
          <a:ln>
            <a:noFill/>
          </a:ln>
        </p:spPr>
        <p:txBody>
          <a:bodyPr anchorCtr="0" anchor="t" bIns="45700" lIns="91425" spcFirstLastPara="1" rIns="91425" wrap="square" tIns="45700">
            <a:normAutofit fontScale="90000"/>
          </a:bodyPr>
          <a:lstStyle/>
          <a:p>
            <a:pPr indent="0" lvl="0" marL="0" rtl="0" algn="ctr">
              <a:lnSpc>
                <a:spcPct val="100000"/>
              </a:lnSpc>
              <a:spcBef>
                <a:spcPts val="0"/>
              </a:spcBef>
              <a:spcAft>
                <a:spcPts val="0"/>
              </a:spcAft>
              <a:buClr>
                <a:schemeClr val="lt1"/>
              </a:buClr>
              <a:buSzPct val="50000"/>
              <a:buFont typeface="Arial"/>
              <a:buNone/>
            </a:pPr>
            <a:r>
              <a:rPr b="1" lang="en-US" sz="6400">
                <a:latin typeface="Rockwell"/>
                <a:ea typeface="Rockwell"/>
                <a:cs typeface="Rockwell"/>
                <a:sym typeface="Rockwell"/>
              </a:rPr>
              <a:t>OA Leadership </a:t>
            </a:r>
            <a:endParaRPr b="1" sz="6400">
              <a:latin typeface="Rockwell"/>
              <a:ea typeface="Rockwell"/>
              <a:cs typeface="Rockwell"/>
              <a:sym typeface="Rockwell"/>
            </a:endParaRPr>
          </a:p>
          <a:p>
            <a:pPr indent="0" lvl="0" marL="0" rtl="0" algn="ctr">
              <a:lnSpc>
                <a:spcPct val="100000"/>
              </a:lnSpc>
              <a:spcBef>
                <a:spcPts val="0"/>
              </a:spcBef>
              <a:spcAft>
                <a:spcPts val="0"/>
              </a:spcAft>
              <a:buClr>
                <a:schemeClr val="lt1"/>
              </a:buClr>
              <a:buSzPct val="50000"/>
              <a:buFont typeface="Arial"/>
              <a:buNone/>
            </a:pPr>
            <a:r>
              <a:rPr b="1" lang="en-US" sz="6400">
                <a:latin typeface="Rockwell"/>
                <a:ea typeface="Rockwell"/>
                <a:cs typeface="Rockwell"/>
                <a:sym typeface="Rockwell"/>
              </a:rPr>
              <a:t>Update</a:t>
            </a:r>
            <a:endParaRPr b="1" sz="6400">
              <a:latin typeface="Rockwell"/>
              <a:ea typeface="Rockwell"/>
              <a:cs typeface="Rockwell"/>
              <a:sym typeface="Rockwell"/>
            </a:endParaRPr>
          </a:p>
          <a:p>
            <a:pPr indent="0" lvl="0" marL="0" rtl="0" algn="ctr">
              <a:lnSpc>
                <a:spcPct val="100000"/>
              </a:lnSpc>
              <a:spcBef>
                <a:spcPts val="0"/>
              </a:spcBef>
              <a:spcAft>
                <a:spcPts val="0"/>
              </a:spcAft>
              <a:buClr>
                <a:schemeClr val="lt1"/>
              </a:buClr>
              <a:buSzPct val="50000"/>
              <a:buFont typeface="Arial"/>
              <a:buNone/>
            </a:pPr>
            <a:r>
              <a:t/>
            </a:r>
            <a:endParaRPr b="1" sz="6400">
              <a:latin typeface="Rockwell"/>
              <a:ea typeface="Rockwell"/>
              <a:cs typeface="Rockwell"/>
              <a:sym typeface="Rockwell"/>
            </a:endParaRPr>
          </a:p>
          <a:p>
            <a:pPr indent="0" lvl="0" marL="0" rtl="0" algn="ctr">
              <a:lnSpc>
                <a:spcPct val="100000"/>
              </a:lnSpc>
              <a:spcBef>
                <a:spcPts val="0"/>
              </a:spcBef>
              <a:spcAft>
                <a:spcPts val="0"/>
              </a:spcAft>
              <a:buClr>
                <a:schemeClr val="lt1"/>
              </a:buClr>
              <a:buSzPct val="80000"/>
              <a:buFont typeface="Arial"/>
              <a:buNone/>
            </a:pPr>
            <a:r>
              <a:rPr b="1" lang="en-US" sz="4000">
                <a:latin typeface="Rockwell"/>
                <a:ea typeface="Rockwell"/>
                <a:cs typeface="Rockwell"/>
                <a:sym typeface="Rockwell"/>
              </a:rPr>
              <a:t>February 17th - 8:00pm Eastern</a:t>
            </a:r>
            <a:endParaRPr b="1" sz="4000">
              <a:latin typeface="Rockwell"/>
              <a:ea typeface="Rockwell"/>
              <a:cs typeface="Rockwell"/>
              <a:sym typeface="Rockwe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gbe61a0494d_1_419"/>
          <p:cNvSpPr txBox="1"/>
          <p:nvPr>
            <p:ph type="title"/>
          </p:nvPr>
        </p:nvSpPr>
        <p:spPr>
          <a:xfrm>
            <a:off x="457200" y="154484"/>
            <a:ext cx="8229600" cy="6429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n-US"/>
              <a:t>NOAC 2022</a:t>
            </a:r>
            <a:endParaRPr b="1"/>
          </a:p>
        </p:txBody>
      </p:sp>
      <p:sp>
        <p:nvSpPr>
          <p:cNvPr id="129" name="Google Shape;129;gbe61a0494d_1_419"/>
          <p:cNvSpPr txBox="1"/>
          <p:nvPr>
            <p:ph idx="1" type="body"/>
          </p:nvPr>
        </p:nvSpPr>
        <p:spPr>
          <a:xfrm>
            <a:off x="680150" y="1430800"/>
            <a:ext cx="5276100" cy="3009000"/>
          </a:xfrm>
          <a:prstGeom prst="rect">
            <a:avLst/>
          </a:prstGeom>
        </p:spPr>
        <p:txBody>
          <a:bodyPr anchorCtr="0" anchor="t" bIns="45700" lIns="91425" spcFirstLastPara="1" rIns="91425" wrap="square" tIns="45700">
            <a:normAutofit/>
          </a:bodyPr>
          <a:lstStyle/>
          <a:p>
            <a:pPr indent="0" lvl="0" marL="0" rtl="0" algn="l">
              <a:lnSpc>
                <a:spcPct val="200000"/>
              </a:lnSpc>
              <a:spcBef>
                <a:spcPts val="360"/>
              </a:spcBef>
              <a:spcAft>
                <a:spcPts val="0"/>
              </a:spcAft>
              <a:buNone/>
            </a:pPr>
            <a:r>
              <a:rPr lang="en-US" sz="2800"/>
              <a:t>July 25 - 30, 2022</a:t>
            </a:r>
            <a:endParaRPr sz="2800"/>
          </a:p>
          <a:p>
            <a:pPr indent="0" lvl="0" marL="0" rtl="0" algn="l">
              <a:lnSpc>
                <a:spcPct val="200000"/>
              </a:lnSpc>
              <a:spcBef>
                <a:spcPts val="360"/>
              </a:spcBef>
              <a:spcAft>
                <a:spcPts val="0"/>
              </a:spcAft>
              <a:buNone/>
            </a:pPr>
            <a:r>
              <a:rPr lang="en-US" sz="2800"/>
              <a:t>University of Tennessee</a:t>
            </a:r>
            <a:endParaRPr sz="2800"/>
          </a:p>
          <a:p>
            <a:pPr indent="0" lvl="0" marL="0" rtl="0" algn="l">
              <a:lnSpc>
                <a:spcPct val="100000"/>
              </a:lnSpc>
              <a:spcBef>
                <a:spcPts val="360"/>
              </a:spcBef>
              <a:spcAft>
                <a:spcPts val="0"/>
              </a:spcAft>
              <a:buNone/>
            </a:pPr>
            <a:r>
              <a:rPr lang="en-US" sz="2800"/>
              <a:t>Begin considering your contingent leadership</a:t>
            </a:r>
            <a:endParaRPr sz="2800"/>
          </a:p>
        </p:txBody>
      </p:sp>
      <p:pic>
        <p:nvPicPr>
          <p:cNvPr descr="Image result for university of tennessee" id="130" name="Google Shape;130;gbe61a0494d_1_419"/>
          <p:cNvPicPr preferRelativeResize="0"/>
          <p:nvPr/>
        </p:nvPicPr>
        <p:blipFill rotWithShape="1">
          <a:blip r:embed="rId3">
            <a:alphaModFix/>
          </a:blip>
          <a:srcRect b="14965" l="0" r="0" t="0"/>
          <a:stretch/>
        </p:blipFill>
        <p:spPr>
          <a:xfrm>
            <a:off x="5103675" y="1532450"/>
            <a:ext cx="3299375" cy="2805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be61a0494d_1_21"/>
          <p:cNvSpPr txBox="1"/>
          <p:nvPr>
            <p:ph type="ctrTitle"/>
          </p:nvPr>
        </p:nvSpPr>
        <p:spPr>
          <a:xfrm>
            <a:off x="800100" y="1712118"/>
            <a:ext cx="7772400" cy="8583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US" sz="6000"/>
              <a:t>Questions?</a:t>
            </a:r>
            <a:endParaRPr sz="6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gbe61a0494d_1_430"/>
          <p:cNvSpPr txBox="1"/>
          <p:nvPr>
            <p:ph type="title"/>
          </p:nvPr>
        </p:nvSpPr>
        <p:spPr>
          <a:xfrm>
            <a:off x="457200" y="154484"/>
            <a:ext cx="8229600" cy="6429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lt1"/>
              </a:buClr>
              <a:buSzPct val="100000"/>
              <a:buFont typeface="Arial"/>
              <a:buNone/>
            </a:pPr>
            <a:r>
              <a:rPr b="1" lang="en-US" sz="4400" u="none">
                <a:solidFill>
                  <a:schemeClr val="lt1"/>
                </a:solidFill>
                <a:latin typeface="Arial"/>
                <a:ea typeface="Arial"/>
                <a:cs typeface="Arial"/>
                <a:sym typeface="Arial"/>
              </a:rPr>
              <a:t>Contacts</a:t>
            </a:r>
            <a:endParaRPr b="1">
              <a:latin typeface="Arial"/>
              <a:ea typeface="Arial"/>
              <a:cs typeface="Arial"/>
              <a:sym typeface="Arial"/>
            </a:endParaRPr>
          </a:p>
        </p:txBody>
      </p:sp>
      <p:sp>
        <p:nvSpPr>
          <p:cNvPr id="141" name="Google Shape;141;gbe61a0494d_1_430"/>
          <p:cNvSpPr txBox="1"/>
          <p:nvPr>
            <p:ph idx="1" type="body"/>
          </p:nvPr>
        </p:nvSpPr>
        <p:spPr>
          <a:xfrm>
            <a:off x="63850" y="1200150"/>
            <a:ext cx="3651900" cy="33945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dk1"/>
              </a:buClr>
              <a:buSzPts val="2800"/>
              <a:buFont typeface="Arial"/>
              <a:buNone/>
            </a:pPr>
            <a:r>
              <a:rPr b="1" lang="en-US" sz="1800"/>
              <a:t>Derek Porter</a:t>
            </a:r>
            <a:endParaRPr b="1" sz="1800">
              <a:latin typeface="Arial"/>
              <a:ea typeface="Arial"/>
              <a:cs typeface="Arial"/>
              <a:sym typeface="Arial"/>
            </a:endParaRPr>
          </a:p>
          <a:p>
            <a:pPr indent="0" lvl="0" marL="0" marR="0" rtl="0" algn="ctr">
              <a:lnSpc>
                <a:spcPct val="100000"/>
              </a:lnSpc>
              <a:spcBef>
                <a:spcPts val="480"/>
              </a:spcBef>
              <a:spcAft>
                <a:spcPts val="0"/>
              </a:spcAft>
              <a:buClr>
                <a:schemeClr val="dk1"/>
              </a:buClr>
              <a:buSzPts val="2400"/>
              <a:buFont typeface="Arial"/>
              <a:buNone/>
            </a:pPr>
            <a:r>
              <a:rPr lang="en-US" sz="1800" u="none">
                <a:solidFill>
                  <a:schemeClr val="dk1"/>
                </a:solidFill>
                <a:latin typeface="Arial"/>
                <a:ea typeface="Arial"/>
                <a:cs typeface="Arial"/>
                <a:sym typeface="Arial"/>
              </a:rPr>
              <a:t>202</a:t>
            </a:r>
            <a:r>
              <a:rPr lang="en-US" sz="1800"/>
              <a:t>1</a:t>
            </a:r>
            <a:r>
              <a:rPr lang="en-US" sz="1800" u="none">
                <a:solidFill>
                  <a:schemeClr val="dk1"/>
                </a:solidFill>
                <a:latin typeface="Arial"/>
                <a:ea typeface="Arial"/>
                <a:cs typeface="Arial"/>
                <a:sym typeface="Arial"/>
              </a:rPr>
              <a:t> National Chief</a:t>
            </a:r>
            <a:endParaRPr sz="1800">
              <a:latin typeface="Arial"/>
              <a:ea typeface="Arial"/>
              <a:cs typeface="Arial"/>
              <a:sym typeface="Arial"/>
            </a:endParaRPr>
          </a:p>
          <a:p>
            <a:pPr indent="0" lvl="0" marL="0" marR="0" rtl="0" algn="ctr">
              <a:lnSpc>
                <a:spcPct val="100000"/>
              </a:lnSpc>
              <a:spcBef>
                <a:spcPts val="400"/>
              </a:spcBef>
              <a:spcAft>
                <a:spcPts val="0"/>
              </a:spcAft>
              <a:buClr>
                <a:schemeClr val="dk1"/>
              </a:buClr>
              <a:buSzPts val="2000"/>
              <a:buFont typeface="Arial"/>
              <a:buNone/>
            </a:pPr>
            <a:r>
              <a:rPr lang="en-US" sz="1800" u="sng">
                <a:solidFill>
                  <a:schemeClr val="hlink"/>
                </a:solidFill>
                <a:latin typeface="Arial"/>
                <a:ea typeface="Arial"/>
                <a:cs typeface="Arial"/>
                <a:sym typeface="Arial"/>
                <a:hlinkClick r:id="rId3"/>
              </a:rPr>
              <a:t>202</a:t>
            </a:r>
            <a:r>
              <a:rPr lang="en-US" sz="1800" u="sng">
                <a:solidFill>
                  <a:schemeClr val="hlink"/>
                </a:solidFill>
                <a:hlinkClick r:id="rId4"/>
              </a:rPr>
              <a:t>1</a:t>
            </a:r>
            <a:r>
              <a:rPr lang="en-US" sz="1800" u="sng">
                <a:solidFill>
                  <a:schemeClr val="hlink"/>
                </a:solidFill>
                <a:latin typeface="Arial"/>
                <a:ea typeface="Arial"/>
                <a:cs typeface="Arial"/>
                <a:sym typeface="Arial"/>
                <a:hlinkClick r:id="rId5"/>
              </a:rPr>
              <a:t>chief@oa-bsa.org</a:t>
            </a:r>
            <a:endParaRPr sz="1800"/>
          </a:p>
          <a:p>
            <a:pPr indent="0" lvl="0" marL="0" marR="0" rtl="0" algn="ctr">
              <a:lnSpc>
                <a:spcPct val="100000"/>
              </a:lnSpc>
              <a:spcBef>
                <a:spcPts val="400"/>
              </a:spcBef>
              <a:spcAft>
                <a:spcPts val="0"/>
              </a:spcAft>
              <a:buClr>
                <a:schemeClr val="dk1"/>
              </a:buClr>
              <a:buSzPts val="2000"/>
              <a:buFont typeface="Arial"/>
              <a:buNone/>
            </a:pPr>
            <a:r>
              <a:t/>
            </a:r>
            <a:endParaRPr sz="1800"/>
          </a:p>
          <a:p>
            <a:pPr indent="0" lvl="0" marL="0" marR="0" rtl="0" algn="ctr">
              <a:lnSpc>
                <a:spcPct val="100000"/>
              </a:lnSpc>
              <a:spcBef>
                <a:spcPts val="560"/>
              </a:spcBef>
              <a:spcAft>
                <a:spcPts val="0"/>
              </a:spcAft>
              <a:buClr>
                <a:schemeClr val="dk1"/>
              </a:buClr>
              <a:buSzPts val="2800"/>
              <a:buFont typeface="Arial"/>
              <a:buNone/>
            </a:pPr>
            <a:r>
              <a:rPr b="1" lang="en-US" sz="1800" u="none">
                <a:solidFill>
                  <a:schemeClr val="dk1"/>
                </a:solidFill>
                <a:latin typeface="Arial"/>
                <a:ea typeface="Arial"/>
                <a:cs typeface="Arial"/>
                <a:sym typeface="Arial"/>
              </a:rPr>
              <a:t>Clint Takeshita</a:t>
            </a:r>
            <a:endParaRPr b="1" sz="1800">
              <a:latin typeface="Arial"/>
              <a:ea typeface="Arial"/>
              <a:cs typeface="Arial"/>
              <a:sym typeface="Arial"/>
            </a:endParaRPr>
          </a:p>
          <a:p>
            <a:pPr indent="0" lvl="0" marL="0" marR="0" rtl="0" algn="ctr">
              <a:lnSpc>
                <a:spcPct val="100000"/>
              </a:lnSpc>
              <a:spcBef>
                <a:spcPts val="480"/>
              </a:spcBef>
              <a:spcAft>
                <a:spcPts val="0"/>
              </a:spcAft>
              <a:buClr>
                <a:schemeClr val="dk1"/>
              </a:buClr>
              <a:buSzPts val="2400"/>
              <a:buFont typeface="Arial"/>
              <a:buNone/>
            </a:pPr>
            <a:r>
              <a:rPr lang="en-US" sz="1800" u="none">
                <a:solidFill>
                  <a:schemeClr val="dk1"/>
                </a:solidFill>
                <a:latin typeface="Arial"/>
                <a:ea typeface="Arial"/>
                <a:cs typeface="Arial"/>
                <a:sym typeface="Arial"/>
              </a:rPr>
              <a:t>Vice Chairman, National Events</a:t>
            </a:r>
            <a:endParaRPr sz="1800">
              <a:latin typeface="Arial"/>
              <a:ea typeface="Arial"/>
              <a:cs typeface="Arial"/>
              <a:sym typeface="Arial"/>
            </a:endParaRPr>
          </a:p>
          <a:p>
            <a:pPr indent="0" lvl="0" marL="0" marR="0" rtl="0" algn="ctr">
              <a:lnSpc>
                <a:spcPct val="100000"/>
              </a:lnSpc>
              <a:spcBef>
                <a:spcPts val="400"/>
              </a:spcBef>
              <a:spcAft>
                <a:spcPts val="0"/>
              </a:spcAft>
              <a:buClr>
                <a:schemeClr val="dk1"/>
              </a:buClr>
              <a:buSzPts val="2000"/>
              <a:buFont typeface="Arial"/>
              <a:buNone/>
            </a:pPr>
            <a:r>
              <a:rPr lang="en-US" sz="1800" u="sng">
                <a:solidFill>
                  <a:schemeClr val="hlink"/>
                </a:solidFill>
                <a:latin typeface="Arial"/>
                <a:ea typeface="Arial"/>
                <a:cs typeface="Arial"/>
                <a:sym typeface="Arial"/>
                <a:hlinkClick r:id="rId6"/>
              </a:rPr>
              <a:t>clint.takeshita@gmail.com</a:t>
            </a:r>
            <a:endParaRPr sz="1800" u="sng">
              <a:latin typeface="Arial"/>
              <a:ea typeface="Arial"/>
              <a:cs typeface="Arial"/>
              <a:sym typeface="Arial"/>
            </a:endParaRPr>
          </a:p>
        </p:txBody>
      </p:sp>
      <p:sp>
        <p:nvSpPr>
          <p:cNvPr id="142" name="Google Shape;142;gbe61a0494d_1_430"/>
          <p:cNvSpPr txBox="1"/>
          <p:nvPr>
            <p:ph idx="2" type="body"/>
          </p:nvPr>
        </p:nvSpPr>
        <p:spPr>
          <a:xfrm>
            <a:off x="5428250" y="1200150"/>
            <a:ext cx="3651900" cy="33945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dk1"/>
              </a:buClr>
              <a:buSzPts val="2400"/>
              <a:buFont typeface="Arial"/>
              <a:buNone/>
            </a:pPr>
            <a:r>
              <a:rPr b="1" lang="en-US" sz="1800"/>
              <a:t>Greg Brown</a:t>
            </a:r>
            <a:endParaRPr b="1" sz="1800" u="none">
              <a:solidFill>
                <a:schemeClr val="dk1"/>
              </a:solidFill>
              <a:latin typeface="Arial"/>
              <a:ea typeface="Arial"/>
              <a:cs typeface="Arial"/>
              <a:sym typeface="Arial"/>
            </a:endParaRPr>
          </a:p>
          <a:p>
            <a:pPr indent="0" lvl="0" marL="0" marR="0" rtl="0" algn="ctr">
              <a:lnSpc>
                <a:spcPct val="100000"/>
              </a:lnSpc>
              <a:spcBef>
                <a:spcPts val="480"/>
              </a:spcBef>
              <a:spcAft>
                <a:spcPts val="0"/>
              </a:spcAft>
              <a:buClr>
                <a:schemeClr val="dk1"/>
              </a:buClr>
              <a:buSzPts val="2400"/>
              <a:buFont typeface="Arial"/>
              <a:buNone/>
            </a:pPr>
            <a:r>
              <a:rPr lang="en-US" sz="1800" u="none">
                <a:solidFill>
                  <a:schemeClr val="dk1"/>
                </a:solidFill>
                <a:latin typeface="Arial"/>
                <a:ea typeface="Arial"/>
                <a:cs typeface="Arial"/>
                <a:sym typeface="Arial"/>
              </a:rPr>
              <a:t>202</a:t>
            </a:r>
            <a:r>
              <a:rPr lang="en-US" sz="1800"/>
              <a:t>1</a:t>
            </a:r>
            <a:r>
              <a:rPr lang="en-US" sz="1800" u="none">
                <a:solidFill>
                  <a:schemeClr val="dk1"/>
                </a:solidFill>
                <a:latin typeface="Arial"/>
                <a:ea typeface="Arial"/>
                <a:cs typeface="Arial"/>
                <a:sym typeface="Arial"/>
              </a:rPr>
              <a:t> National Vice Chief</a:t>
            </a:r>
            <a:endParaRPr sz="1800">
              <a:latin typeface="Arial"/>
              <a:ea typeface="Arial"/>
              <a:cs typeface="Arial"/>
              <a:sym typeface="Arial"/>
            </a:endParaRPr>
          </a:p>
          <a:p>
            <a:pPr indent="0" lvl="0" marL="0" marR="0" rtl="0" algn="ctr">
              <a:lnSpc>
                <a:spcPct val="100000"/>
              </a:lnSpc>
              <a:spcBef>
                <a:spcPts val="400"/>
              </a:spcBef>
              <a:spcAft>
                <a:spcPts val="0"/>
              </a:spcAft>
              <a:buClr>
                <a:schemeClr val="dk1"/>
              </a:buClr>
              <a:buSzPts val="2000"/>
              <a:buFont typeface="Arial"/>
              <a:buNone/>
            </a:pPr>
            <a:r>
              <a:rPr lang="en-US" sz="1800" u="sng">
                <a:solidFill>
                  <a:schemeClr val="hlink"/>
                </a:solidFill>
                <a:hlinkClick r:id="rId7"/>
              </a:rPr>
              <a:t>2021vicechief@oa-bsa.org</a:t>
            </a:r>
            <a:endParaRPr sz="1800">
              <a:latin typeface="Arial"/>
              <a:ea typeface="Arial"/>
              <a:cs typeface="Arial"/>
              <a:sym typeface="Arial"/>
            </a:endParaRPr>
          </a:p>
          <a:p>
            <a:pPr indent="0" lvl="0" marL="0" marR="0" rtl="0" algn="l">
              <a:lnSpc>
                <a:spcPct val="100000"/>
              </a:lnSpc>
              <a:spcBef>
                <a:spcPts val="560"/>
              </a:spcBef>
              <a:spcAft>
                <a:spcPts val="0"/>
              </a:spcAft>
              <a:buClr>
                <a:schemeClr val="dk1"/>
              </a:buClr>
              <a:buSzPts val="2800"/>
              <a:buFont typeface="Arial"/>
              <a:buNone/>
            </a:pPr>
            <a:r>
              <a:t/>
            </a:r>
            <a:endParaRPr sz="1800">
              <a:latin typeface="Arial"/>
              <a:ea typeface="Arial"/>
              <a:cs typeface="Arial"/>
              <a:sym typeface="Arial"/>
            </a:endParaRPr>
          </a:p>
          <a:p>
            <a:pPr indent="457200" lvl="0" marL="0" marR="0" rtl="0" algn="ctr">
              <a:lnSpc>
                <a:spcPct val="100000"/>
              </a:lnSpc>
              <a:spcBef>
                <a:spcPts val="560"/>
              </a:spcBef>
              <a:spcAft>
                <a:spcPts val="0"/>
              </a:spcAft>
              <a:buClr>
                <a:schemeClr val="dk1"/>
              </a:buClr>
              <a:buSzPts val="2800"/>
              <a:buFont typeface="Arial"/>
              <a:buNone/>
            </a:pPr>
            <a:r>
              <a:t/>
            </a:r>
            <a:endParaRPr sz="1800">
              <a:latin typeface="Arial"/>
              <a:ea typeface="Arial"/>
              <a:cs typeface="Arial"/>
              <a:sym typeface="Arial"/>
            </a:endParaRPr>
          </a:p>
          <a:p>
            <a:pPr indent="0" lvl="0" marL="0" rtl="0" algn="ctr">
              <a:lnSpc>
                <a:spcPct val="100000"/>
              </a:lnSpc>
              <a:spcBef>
                <a:spcPts val="0"/>
              </a:spcBef>
              <a:spcAft>
                <a:spcPts val="0"/>
              </a:spcAft>
              <a:buSzPts val="2400"/>
              <a:buNone/>
            </a:pPr>
            <a:r>
              <a:rPr b="1" lang="en-US" sz="1800">
                <a:latin typeface="Arial"/>
                <a:ea typeface="Arial"/>
                <a:cs typeface="Arial"/>
                <a:sym typeface="Arial"/>
              </a:rPr>
              <a:t>Mike Hoffman</a:t>
            </a:r>
            <a:endParaRPr sz="1800"/>
          </a:p>
          <a:p>
            <a:pPr indent="0" lvl="0" marL="0" rtl="0" algn="ctr">
              <a:lnSpc>
                <a:spcPct val="100000"/>
              </a:lnSpc>
              <a:spcBef>
                <a:spcPts val="400"/>
              </a:spcBef>
              <a:spcAft>
                <a:spcPts val="0"/>
              </a:spcAft>
              <a:buSzPts val="2000"/>
              <a:buNone/>
            </a:pPr>
            <a:r>
              <a:rPr lang="en-US" sz="1800">
                <a:latin typeface="Arial"/>
                <a:ea typeface="Arial"/>
                <a:cs typeface="Arial"/>
                <a:sym typeface="Arial"/>
              </a:rPr>
              <a:t>National Chairman </a:t>
            </a:r>
            <a:r>
              <a:rPr lang="en-US" sz="1800" u="sng">
                <a:solidFill>
                  <a:schemeClr val="hlink"/>
                </a:solidFill>
                <a:latin typeface="Arial"/>
                <a:ea typeface="Arial"/>
                <a:cs typeface="Arial"/>
                <a:sym typeface="Arial"/>
                <a:hlinkClick r:id="rId8"/>
              </a:rPr>
              <a:t>mike.hoffman@oa-bsa.org</a:t>
            </a:r>
            <a:endParaRPr sz="1800">
              <a:latin typeface="Arial"/>
              <a:ea typeface="Arial"/>
              <a:cs typeface="Arial"/>
              <a:sym typeface="Arial"/>
            </a:endParaRPr>
          </a:p>
          <a:p>
            <a:pPr indent="457200" lvl="0" marL="0" marR="0" rtl="0" algn="ctr">
              <a:lnSpc>
                <a:spcPct val="100000"/>
              </a:lnSpc>
              <a:spcBef>
                <a:spcPts val="560"/>
              </a:spcBef>
              <a:spcAft>
                <a:spcPts val="0"/>
              </a:spcAft>
              <a:buClr>
                <a:schemeClr val="dk1"/>
              </a:buClr>
              <a:buSzPts val="2800"/>
              <a:buFont typeface="Arial"/>
              <a:buNone/>
            </a:pPr>
            <a:r>
              <a:t/>
            </a:r>
            <a:endParaRPr sz="1800">
              <a:latin typeface="Arial"/>
              <a:ea typeface="Arial"/>
              <a:cs typeface="Arial"/>
              <a:sym typeface="Arial"/>
            </a:endParaRPr>
          </a:p>
          <a:p>
            <a:pPr indent="457200" lvl="0" marL="0" marR="0" rtl="0" algn="ctr">
              <a:lnSpc>
                <a:spcPct val="100000"/>
              </a:lnSpc>
              <a:spcBef>
                <a:spcPts val="560"/>
              </a:spcBef>
              <a:spcAft>
                <a:spcPts val="0"/>
              </a:spcAft>
              <a:buClr>
                <a:schemeClr val="dk1"/>
              </a:buClr>
              <a:buSzPts val="2800"/>
              <a:buFont typeface="Arial"/>
              <a:buNone/>
            </a:pPr>
            <a:r>
              <a:t/>
            </a:r>
            <a:endParaRPr sz="1800" u="none">
              <a:solidFill>
                <a:schemeClr val="dk1"/>
              </a:solidFill>
              <a:latin typeface="Arial"/>
              <a:ea typeface="Arial"/>
              <a:cs typeface="Arial"/>
              <a:sym typeface="Arial"/>
            </a:endParaRPr>
          </a:p>
        </p:txBody>
      </p:sp>
      <p:sp>
        <p:nvSpPr>
          <p:cNvPr id="143" name="Google Shape;143;gbe61a0494d_1_430"/>
          <p:cNvSpPr txBox="1"/>
          <p:nvPr/>
        </p:nvSpPr>
        <p:spPr>
          <a:xfrm>
            <a:off x="2069100" y="3389844"/>
            <a:ext cx="5005800" cy="1128600"/>
          </a:xfrm>
          <a:prstGeom prst="rect">
            <a:avLst/>
          </a:prstGeom>
          <a:noFill/>
          <a:ln>
            <a:noFill/>
          </a:ln>
        </p:spPr>
        <p:txBody>
          <a:bodyPr anchorCtr="0" anchor="t" bIns="91425" lIns="91425" spcFirstLastPara="1" rIns="91425" wrap="square" tIns="91425">
            <a:spAutoFit/>
          </a:bodyPr>
          <a:lstStyle/>
          <a:p>
            <a:pPr indent="0" lvl="0" marL="0" rtl="0" algn="ctr">
              <a:spcBef>
                <a:spcPts val="560"/>
              </a:spcBef>
              <a:spcAft>
                <a:spcPts val="0"/>
              </a:spcAft>
              <a:buClr>
                <a:schemeClr val="dk1"/>
              </a:buClr>
              <a:buSzPts val="2800"/>
              <a:buFont typeface="Arial"/>
              <a:buNone/>
            </a:pPr>
            <a:r>
              <a:rPr b="1" lang="en-US" sz="1800">
                <a:solidFill>
                  <a:schemeClr val="dk1"/>
                </a:solidFill>
              </a:rPr>
              <a:t>Matt Dukeman</a:t>
            </a:r>
            <a:endParaRPr b="1" sz="1800">
              <a:solidFill>
                <a:schemeClr val="dk1"/>
              </a:solidFill>
            </a:endParaRPr>
          </a:p>
          <a:p>
            <a:pPr indent="0" lvl="0" marL="0" rtl="0" algn="ctr">
              <a:spcBef>
                <a:spcPts val="480"/>
              </a:spcBef>
              <a:spcAft>
                <a:spcPts val="0"/>
              </a:spcAft>
              <a:buClr>
                <a:schemeClr val="dk1"/>
              </a:buClr>
              <a:buSzPts val="2400"/>
              <a:buFont typeface="Arial"/>
              <a:buNone/>
            </a:pPr>
            <a:r>
              <a:rPr lang="en-US" sz="1800">
                <a:solidFill>
                  <a:schemeClr val="dk1"/>
                </a:solidFill>
              </a:rPr>
              <a:t>National Director</a:t>
            </a:r>
            <a:endParaRPr sz="1800">
              <a:solidFill>
                <a:schemeClr val="dk1"/>
              </a:solidFill>
            </a:endParaRPr>
          </a:p>
          <a:p>
            <a:pPr indent="0" lvl="0" marL="0" rtl="0" algn="ctr">
              <a:spcBef>
                <a:spcPts val="400"/>
              </a:spcBef>
              <a:spcAft>
                <a:spcPts val="0"/>
              </a:spcAft>
              <a:buClr>
                <a:schemeClr val="dk1"/>
              </a:buClr>
              <a:buSzPts val="2000"/>
              <a:buFont typeface="Arial"/>
              <a:buNone/>
            </a:pPr>
            <a:r>
              <a:rPr lang="en-US" sz="1800" u="sng">
                <a:solidFill>
                  <a:schemeClr val="hlink"/>
                </a:solidFill>
                <a:hlinkClick r:id="rId9"/>
              </a:rPr>
              <a:t>matthew.dukeman@scouting.org</a:t>
            </a:r>
            <a:endParaRPr sz="1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3"/>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4400"/>
              <a:buFont typeface="Arial"/>
              <a:buNone/>
            </a:pPr>
            <a:r>
              <a:rPr b="1" lang="en-US"/>
              <a:t>Welcome &amp; Call to Order</a:t>
            </a:r>
            <a:endParaRPr/>
          </a:p>
        </p:txBody>
      </p:sp>
      <p:sp>
        <p:nvSpPr>
          <p:cNvPr id="67" name="Google Shape;67;p3"/>
          <p:cNvSpPr txBox="1"/>
          <p:nvPr/>
        </p:nvSpPr>
        <p:spPr>
          <a:xfrm>
            <a:off x="395675" y="1150003"/>
            <a:ext cx="8229600" cy="3306000"/>
          </a:xfrm>
          <a:prstGeom prst="rect">
            <a:avLst/>
          </a:prstGeom>
          <a:noFill/>
          <a:ln>
            <a:noFill/>
          </a:ln>
        </p:spPr>
        <p:txBody>
          <a:bodyPr anchorCtr="0" anchor="t" bIns="45700" lIns="91425" spcFirstLastPara="1" rIns="91425" wrap="square" tIns="45700">
            <a:noAutofit/>
          </a:bodyPr>
          <a:lstStyle/>
          <a:p>
            <a:pPr indent="0" lvl="0" marL="0" rtl="0" algn="l">
              <a:spcBef>
                <a:spcPts val="640"/>
              </a:spcBef>
              <a:spcAft>
                <a:spcPts val="0"/>
              </a:spcAft>
              <a:buNone/>
            </a:pPr>
            <a:r>
              <a:rPr lang="en-US" sz="2600">
                <a:solidFill>
                  <a:srgbClr val="000000"/>
                </a:solidFill>
              </a:rPr>
              <a:t>Tonight’s Agenda</a:t>
            </a:r>
            <a:endParaRPr sz="2600">
              <a:solidFill>
                <a:srgbClr val="000000"/>
              </a:solidFill>
            </a:endParaRPr>
          </a:p>
          <a:p>
            <a:pPr indent="-355600" lvl="1" marL="914400" rtl="0" algn="l">
              <a:spcBef>
                <a:spcPts val="640"/>
              </a:spcBef>
              <a:spcAft>
                <a:spcPts val="0"/>
              </a:spcAft>
              <a:buClr>
                <a:srgbClr val="000000"/>
              </a:buClr>
              <a:buSzPts val="2000"/>
              <a:buChar char="–"/>
            </a:pPr>
            <a:r>
              <a:rPr lang="en-US" sz="2000">
                <a:solidFill>
                  <a:srgbClr val="000000"/>
                </a:solidFill>
              </a:rPr>
              <a:t>Long-Term Camping Policy Updates </a:t>
            </a:r>
            <a:endParaRPr sz="2000">
              <a:solidFill>
                <a:srgbClr val="000000"/>
              </a:solidFill>
            </a:endParaRPr>
          </a:p>
          <a:p>
            <a:pPr indent="-355600" lvl="1" marL="914400" rtl="0" algn="l">
              <a:spcBef>
                <a:spcPts val="640"/>
              </a:spcBef>
              <a:spcAft>
                <a:spcPts val="0"/>
              </a:spcAft>
              <a:buClr>
                <a:srgbClr val="000000"/>
              </a:buClr>
              <a:buSzPts val="2000"/>
              <a:buChar char="–"/>
            </a:pPr>
            <a:r>
              <a:rPr lang="en-US" sz="2000">
                <a:solidFill>
                  <a:srgbClr val="000000"/>
                </a:solidFill>
              </a:rPr>
              <a:t>2021 National Program of Emphasis Overview</a:t>
            </a:r>
            <a:endParaRPr sz="2000">
              <a:solidFill>
                <a:srgbClr val="000000"/>
              </a:solidFill>
            </a:endParaRPr>
          </a:p>
          <a:p>
            <a:pPr indent="-355600" lvl="1" marL="914400" rtl="0" algn="l">
              <a:spcBef>
                <a:spcPts val="640"/>
              </a:spcBef>
              <a:spcAft>
                <a:spcPts val="0"/>
              </a:spcAft>
              <a:buClr>
                <a:srgbClr val="000000"/>
              </a:buClr>
              <a:buSzPts val="2000"/>
              <a:buChar char="–"/>
            </a:pPr>
            <a:r>
              <a:rPr lang="en-US" sz="2000">
                <a:solidFill>
                  <a:srgbClr val="000000"/>
                </a:solidFill>
              </a:rPr>
              <a:t>Project Magellan - NST Structure</a:t>
            </a:r>
            <a:endParaRPr sz="2000">
              <a:solidFill>
                <a:srgbClr val="000000"/>
              </a:solidFill>
            </a:endParaRPr>
          </a:p>
          <a:p>
            <a:pPr indent="-355600" lvl="1" marL="914400" rtl="0" algn="l">
              <a:spcBef>
                <a:spcPts val="640"/>
              </a:spcBef>
              <a:spcAft>
                <a:spcPts val="0"/>
              </a:spcAft>
              <a:buClr>
                <a:srgbClr val="000000"/>
              </a:buClr>
              <a:buSzPts val="2000"/>
              <a:buChar char="–"/>
            </a:pPr>
            <a:r>
              <a:rPr lang="en-US" sz="2000">
                <a:solidFill>
                  <a:srgbClr val="000000"/>
                </a:solidFill>
              </a:rPr>
              <a:t>Thrive Connect + Local Leadership Partnership</a:t>
            </a:r>
            <a:endParaRPr sz="2000">
              <a:solidFill>
                <a:srgbClr val="000000"/>
              </a:solidFill>
            </a:endParaRPr>
          </a:p>
          <a:p>
            <a:pPr indent="-355600" lvl="1" marL="914400" rtl="0" algn="l">
              <a:spcBef>
                <a:spcPts val="640"/>
              </a:spcBef>
              <a:spcAft>
                <a:spcPts val="0"/>
              </a:spcAft>
              <a:buClr>
                <a:srgbClr val="000000"/>
              </a:buClr>
              <a:buSzPts val="2000"/>
              <a:buChar char="–"/>
            </a:pPr>
            <a:r>
              <a:rPr lang="en-US" sz="2000">
                <a:solidFill>
                  <a:srgbClr val="000000"/>
                </a:solidFill>
              </a:rPr>
              <a:t>NOAC 2022</a:t>
            </a:r>
            <a:endParaRPr sz="2000">
              <a:solidFill>
                <a:srgbClr val="000000"/>
              </a:solidFill>
            </a:endParaRPr>
          </a:p>
          <a:p>
            <a:pPr indent="-355600" lvl="1" marL="914400" rtl="0" algn="l">
              <a:spcBef>
                <a:spcPts val="640"/>
              </a:spcBef>
              <a:spcAft>
                <a:spcPts val="0"/>
              </a:spcAft>
              <a:buClr>
                <a:srgbClr val="000000"/>
              </a:buClr>
              <a:buSzPts val="2000"/>
              <a:buChar char="–"/>
            </a:pPr>
            <a:r>
              <a:rPr lang="en-US" sz="2000">
                <a:solidFill>
                  <a:srgbClr val="000000"/>
                </a:solidFill>
              </a:rPr>
              <a:t>Q&amp;A</a:t>
            </a:r>
            <a:endParaRPr sz="20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gbe61a0494d_0_1"/>
          <p:cNvSpPr txBox="1"/>
          <p:nvPr/>
        </p:nvSpPr>
        <p:spPr>
          <a:xfrm>
            <a:off x="257325" y="1461300"/>
            <a:ext cx="4404000" cy="1680600"/>
          </a:xfrm>
          <a:prstGeom prst="rect">
            <a:avLst/>
          </a:prstGeom>
          <a:noFill/>
          <a:ln>
            <a:noFill/>
          </a:ln>
        </p:spPr>
        <p:txBody>
          <a:bodyPr anchorCtr="0" anchor="t" bIns="45700" lIns="91425" spcFirstLastPara="1" rIns="91425" wrap="square" tIns="45700">
            <a:noAutofit/>
          </a:bodyPr>
          <a:lstStyle/>
          <a:p>
            <a:pPr indent="0" lvl="0" marL="0" rtl="0" algn="l">
              <a:spcBef>
                <a:spcPts val="360"/>
              </a:spcBef>
              <a:spcAft>
                <a:spcPts val="0"/>
              </a:spcAft>
              <a:buNone/>
            </a:pPr>
            <a:r>
              <a:rPr b="1" lang="en-US" sz="1800">
                <a:solidFill>
                  <a:srgbClr val="222222"/>
                </a:solidFill>
              </a:rPr>
              <a:t>Short-term virtual camping:</a:t>
            </a:r>
            <a:endParaRPr b="1" sz="1800">
              <a:solidFill>
                <a:srgbClr val="222222"/>
              </a:solidFill>
            </a:endParaRPr>
          </a:p>
          <a:p>
            <a:pPr indent="0" lvl="0" marL="0" rtl="0" algn="l">
              <a:spcBef>
                <a:spcPts val="360"/>
              </a:spcBef>
              <a:spcAft>
                <a:spcPts val="0"/>
              </a:spcAft>
              <a:buNone/>
            </a:pPr>
            <a:r>
              <a:rPr lang="en-US" sz="1800">
                <a:solidFill>
                  <a:srgbClr val="222222"/>
                </a:solidFill>
              </a:rPr>
              <a:t>Scouts can now use up to five nights (previously three nights) of virtual short-term camping per month when eligible do so.</a:t>
            </a:r>
            <a:endParaRPr sz="1800">
              <a:solidFill>
                <a:srgbClr val="222222"/>
              </a:solidFill>
            </a:endParaRPr>
          </a:p>
          <a:p>
            <a:pPr indent="0" lvl="0" marL="0" rtl="0" algn="l">
              <a:spcBef>
                <a:spcPts val="360"/>
              </a:spcBef>
              <a:spcAft>
                <a:spcPts val="0"/>
              </a:spcAft>
              <a:buNone/>
            </a:pPr>
            <a:r>
              <a:t/>
            </a:r>
            <a:endParaRPr sz="1800">
              <a:solidFill>
                <a:srgbClr val="000000"/>
              </a:solidFill>
            </a:endParaRPr>
          </a:p>
        </p:txBody>
      </p:sp>
      <p:sp>
        <p:nvSpPr>
          <p:cNvPr id="73" name="Google Shape;73;gbe61a0494d_0_1"/>
          <p:cNvSpPr txBox="1"/>
          <p:nvPr/>
        </p:nvSpPr>
        <p:spPr>
          <a:xfrm>
            <a:off x="1729350" y="3209825"/>
            <a:ext cx="5685300" cy="1139100"/>
          </a:xfrm>
          <a:prstGeom prst="rect">
            <a:avLst/>
          </a:prstGeom>
          <a:noFill/>
          <a:ln>
            <a:noFill/>
          </a:ln>
        </p:spPr>
        <p:txBody>
          <a:bodyPr anchorCtr="0" anchor="t" bIns="91425" lIns="91425" spcFirstLastPara="1" rIns="91425" wrap="square" tIns="91425">
            <a:spAutoFit/>
          </a:bodyPr>
          <a:lstStyle/>
          <a:p>
            <a:pPr indent="0" lvl="0" marL="0" rtl="0" algn="l">
              <a:spcBef>
                <a:spcPts val="360"/>
              </a:spcBef>
              <a:spcAft>
                <a:spcPts val="0"/>
              </a:spcAft>
              <a:buClr>
                <a:schemeClr val="dk1"/>
              </a:buClr>
              <a:buSzPts val="1100"/>
              <a:buFont typeface="Arial"/>
              <a:buNone/>
            </a:pPr>
            <a:r>
              <a:rPr i="1" lang="en-US">
                <a:solidFill>
                  <a:srgbClr val="222222"/>
                </a:solidFill>
              </a:rPr>
              <a:t>**</a:t>
            </a:r>
            <a:r>
              <a:rPr i="1" lang="en-US">
                <a:solidFill>
                  <a:srgbClr val="222222"/>
                </a:solidFill>
              </a:rPr>
              <a:t>For units that have already held an election in 2021, they may hold an additional election only to consider Scouts who would have been eligible at the unit's original 2021 election if these changes had been in effect. Units must hold the second election by May 1.**</a:t>
            </a:r>
            <a:endParaRPr i="1">
              <a:solidFill>
                <a:srgbClr val="222222"/>
              </a:solidFill>
            </a:endParaRPr>
          </a:p>
          <a:p>
            <a:pPr indent="0" lvl="0" marL="0" rtl="0" algn="l">
              <a:spcBef>
                <a:spcPts val="0"/>
              </a:spcBef>
              <a:spcAft>
                <a:spcPts val="0"/>
              </a:spcAft>
              <a:buNone/>
            </a:pPr>
            <a:r>
              <a:t/>
            </a:r>
            <a:endParaRPr sz="600"/>
          </a:p>
        </p:txBody>
      </p:sp>
      <p:sp>
        <p:nvSpPr>
          <p:cNvPr id="74" name="Google Shape;74;gbe61a0494d_0_1"/>
          <p:cNvSpPr txBox="1"/>
          <p:nvPr/>
        </p:nvSpPr>
        <p:spPr>
          <a:xfrm>
            <a:off x="4661325" y="1461300"/>
            <a:ext cx="4482600" cy="1680600"/>
          </a:xfrm>
          <a:prstGeom prst="rect">
            <a:avLst/>
          </a:prstGeom>
          <a:noFill/>
          <a:ln>
            <a:noFill/>
          </a:ln>
        </p:spPr>
        <p:txBody>
          <a:bodyPr anchorCtr="0" anchor="t" bIns="45700" lIns="91425" spcFirstLastPara="1" rIns="91425" wrap="square" tIns="45700">
            <a:noAutofit/>
          </a:bodyPr>
          <a:lstStyle/>
          <a:p>
            <a:pPr indent="0" lvl="0" marL="0" rtl="0" algn="l">
              <a:spcBef>
                <a:spcPts val="360"/>
              </a:spcBef>
              <a:spcAft>
                <a:spcPts val="0"/>
              </a:spcAft>
              <a:buClr>
                <a:schemeClr val="dk1"/>
              </a:buClr>
              <a:buSzPts val="1100"/>
              <a:buFont typeface="Arial"/>
              <a:buNone/>
            </a:pPr>
            <a:r>
              <a:rPr b="1" lang="en-US" sz="1800">
                <a:solidFill>
                  <a:srgbClr val="222222"/>
                </a:solidFill>
              </a:rPr>
              <a:t>Long-term virtual camping:</a:t>
            </a:r>
            <a:endParaRPr b="1" sz="1800">
              <a:solidFill>
                <a:srgbClr val="222222"/>
              </a:solidFill>
            </a:endParaRPr>
          </a:p>
          <a:p>
            <a:pPr indent="0" lvl="0" marL="0" rtl="0" algn="l">
              <a:spcBef>
                <a:spcPts val="360"/>
              </a:spcBef>
              <a:spcAft>
                <a:spcPts val="0"/>
              </a:spcAft>
              <a:buClr>
                <a:schemeClr val="dk1"/>
              </a:buClr>
              <a:buSzPts val="1100"/>
              <a:buFont typeface="Arial"/>
              <a:buNone/>
            </a:pPr>
            <a:r>
              <a:rPr lang="en-US" sz="1800">
                <a:solidFill>
                  <a:srgbClr val="222222"/>
                </a:solidFill>
              </a:rPr>
              <a:t>The long-term camping requirement is temporarily relaxed until further notice. Any combination of short-term and long-term camping trips may be counted.</a:t>
            </a:r>
            <a:endParaRPr sz="1800">
              <a:solidFill>
                <a:schemeClr val="dk1"/>
              </a:solidFill>
            </a:endParaRPr>
          </a:p>
          <a:p>
            <a:pPr indent="0" lvl="0" marL="0" rtl="0" algn="l">
              <a:spcBef>
                <a:spcPts val="360"/>
              </a:spcBef>
              <a:spcAft>
                <a:spcPts val="0"/>
              </a:spcAft>
              <a:buNone/>
            </a:pPr>
            <a:r>
              <a:t/>
            </a:r>
            <a:endParaRPr b="1" sz="1800">
              <a:solidFill>
                <a:srgbClr val="222222"/>
              </a:solidFill>
            </a:endParaRPr>
          </a:p>
        </p:txBody>
      </p:sp>
      <p:sp>
        <p:nvSpPr>
          <p:cNvPr id="75" name="Google Shape;75;gbe61a0494d_0_1"/>
          <p:cNvSpPr txBox="1"/>
          <p:nvPr/>
        </p:nvSpPr>
        <p:spPr>
          <a:xfrm>
            <a:off x="358800" y="183150"/>
            <a:ext cx="84264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4400">
                <a:solidFill>
                  <a:schemeClr val="lt1"/>
                </a:solidFill>
              </a:rPr>
              <a:t>Camping Policy Updates</a:t>
            </a:r>
            <a:endParaRPr b="1" sz="4400">
              <a:solidFill>
                <a:schemeClr val="lt1"/>
              </a:solidFill>
            </a:endParaRPr>
          </a:p>
        </p:txBody>
      </p:sp>
      <p:sp>
        <p:nvSpPr>
          <p:cNvPr id="76" name="Google Shape;76;gbe61a0494d_0_1"/>
          <p:cNvSpPr txBox="1"/>
          <p:nvPr/>
        </p:nvSpPr>
        <p:spPr>
          <a:xfrm>
            <a:off x="902850" y="4743300"/>
            <a:ext cx="7338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200" u="sng">
                <a:solidFill>
                  <a:schemeClr val="hlink"/>
                </a:solidFill>
                <a:hlinkClick r:id="rId3"/>
              </a:rPr>
              <a:t>https://oa-bsa.org/article/oa-temporary-camping-requirement-changes</a:t>
            </a:r>
            <a:endParaRPr sz="1200"/>
          </a:p>
          <a:p>
            <a:pPr indent="0" lvl="0" marL="0" rtl="0" algn="ctr">
              <a:spcBef>
                <a:spcPts val="0"/>
              </a:spcBef>
              <a:spcAft>
                <a:spcPts val="0"/>
              </a:spcAft>
              <a:buNone/>
            </a:pPr>
            <a:r>
              <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gbe61a0494d_1_381"/>
          <p:cNvSpPr txBox="1"/>
          <p:nvPr>
            <p:ph type="title"/>
          </p:nvPr>
        </p:nvSpPr>
        <p:spPr>
          <a:xfrm>
            <a:off x="353075" y="205969"/>
            <a:ext cx="8419800" cy="8574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400"/>
              <a:buNone/>
            </a:pPr>
            <a:r>
              <a:rPr b="1" lang="en-US"/>
              <a:t>National Program of Emphasis</a:t>
            </a:r>
            <a:endParaRPr b="1">
              <a:latin typeface="Arial"/>
              <a:ea typeface="Arial"/>
              <a:cs typeface="Arial"/>
              <a:sym typeface="Arial"/>
            </a:endParaRPr>
          </a:p>
        </p:txBody>
      </p:sp>
      <p:sp>
        <p:nvSpPr>
          <p:cNvPr id="82" name="Google Shape;82;gbe61a0494d_1_381"/>
          <p:cNvSpPr txBox="1"/>
          <p:nvPr>
            <p:ph idx="1" type="body"/>
          </p:nvPr>
        </p:nvSpPr>
        <p:spPr>
          <a:xfrm>
            <a:off x="448175" y="1298838"/>
            <a:ext cx="8229600" cy="254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None/>
            </a:pPr>
            <a:r>
              <a:rPr lang="en-US" sz="1800"/>
              <a:t>Momentum: Discover: </a:t>
            </a:r>
            <a:endParaRPr sz="1800"/>
          </a:p>
          <a:p>
            <a:pPr indent="-342900" lvl="1" marL="914400" rtl="0" algn="l">
              <a:lnSpc>
                <a:spcPct val="100000"/>
              </a:lnSpc>
              <a:spcBef>
                <a:spcPts val="360"/>
              </a:spcBef>
              <a:spcAft>
                <a:spcPts val="0"/>
              </a:spcAft>
              <a:buClr>
                <a:schemeClr val="dk1"/>
              </a:buClr>
              <a:buSzPts val="1800"/>
              <a:buChar char="–"/>
            </a:pPr>
            <a:r>
              <a:rPr lang="en-US" sz="1800"/>
              <a:t>April 23-24</a:t>
            </a:r>
            <a:endParaRPr sz="1800"/>
          </a:p>
          <a:p>
            <a:pPr indent="-342900" lvl="1" marL="914400" rtl="0" algn="l">
              <a:lnSpc>
                <a:spcPct val="100000"/>
              </a:lnSpc>
              <a:spcBef>
                <a:spcPts val="360"/>
              </a:spcBef>
              <a:spcAft>
                <a:spcPts val="0"/>
              </a:spcAft>
              <a:buSzPts val="1800"/>
              <a:buChar char="–"/>
            </a:pPr>
            <a:r>
              <a:rPr lang="en-US" sz="1800"/>
              <a:t>Virtual, broadcasted from 5 locations</a:t>
            </a:r>
            <a:endParaRPr sz="1800"/>
          </a:p>
          <a:p>
            <a:pPr indent="-342900" lvl="2" marL="1371600" rtl="0" algn="l">
              <a:lnSpc>
                <a:spcPct val="100000"/>
              </a:lnSpc>
              <a:spcBef>
                <a:spcPts val="360"/>
              </a:spcBef>
              <a:spcAft>
                <a:spcPts val="0"/>
              </a:spcAft>
              <a:buSzPts val="1800"/>
              <a:buChar char="•"/>
            </a:pPr>
            <a:r>
              <a:rPr lang="en-US" sz="1800"/>
              <a:t>Paid and free delegates</a:t>
            </a:r>
            <a:endParaRPr sz="1800"/>
          </a:p>
          <a:p>
            <a:pPr indent="-228600" lvl="0" marL="457200" rtl="0" algn="l">
              <a:lnSpc>
                <a:spcPct val="100000"/>
              </a:lnSpc>
              <a:spcBef>
                <a:spcPts val="360"/>
              </a:spcBef>
              <a:spcAft>
                <a:spcPts val="0"/>
              </a:spcAft>
              <a:buClr>
                <a:schemeClr val="dk1"/>
              </a:buClr>
              <a:buSzPts val="1800"/>
              <a:buNone/>
            </a:pPr>
            <a:r>
              <a:t/>
            </a:r>
            <a:endParaRPr sz="1800">
              <a:latin typeface="Arial"/>
              <a:ea typeface="Arial"/>
              <a:cs typeface="Arial"/>
              <a:sym typeface="Arial"/>
            </a:endParaRPr>
          </a:p>
          <a:p>
            <a:pPr indent="0" lvl="0" marL="0" rtl="0" algn="l">
              <a:lnSpc>
                <a:spcPct val="100000"/>
              </a:lnSpc>
              <a:spcBef>
                <a:spcPts val="360"/>
              </a:spcBef>
              <a:spcAft>
                <a:spcPts val="0"/>
              </a:spcAft>
              <a:buNone/>
            </a:pPr>
            <a:r>
              <a:rPr lang="en-US" sz="1800"/>
              <a:t>2021 National Council of Chiefs</a:t>
            </a:r>
            <a:endParaRPr sz="1800"/>
          </a:p>
          <a:p>
            <a:pPr indent="-342900" lvl="1" marL="914400" rtl="0" algn="l">
              <a:lnSpc>
                <a:spcPct val="100000"/>
              </a:lnSpc>
              <a:spcBef>
                <a:spcPts val="360"/>
              </a:spcBef>
              <a:spcAft>
                <a:spcPts val="0"/>
              </a:spcAft>
              <a:buSzPts val="1800"/>
              <a:buChar char="–"/>
            </a:pPr>
            <a:r>
              <a:rPr lang="en-US" sz="1800"/>
              <a:t>Invite Only (Lodge &amp; Section Key 3’s)</a:t>
            </a:r>
            <a:endParaRPr sz="1800"/>
          </a:p>
          <a:p>
            <a:pPr indent="-342900" lvl="1" marL="914400" rtl="0" algn="l">
              <a:lnSpc>
                <a:spcPct val="100000"/>
              </a:lnSpc>
              <a:spcBef>
                <a:spcPts val="360"/>
              </a:spcBef>
              <a:spcAft>
                <a:spcPts val="0"/>
              </a:spcAft>
              <a:buSzPts val="1800"/>
              <a:buChar char="–"/>
            </a:pPr>
            <a:r>
              <a:rPr lang="en-US" sz="1800"/>
              <a:t>August 1-5</a:t>
            </a:r>
            <a:endParaRPr sz="1800"/>
          </a:p>
          <a:p>
            <a:pPr indent="-342900" lvl="1" marL="914400" rtl="0" algn="l">
              <a:lnSpc>
                <a:spcPct val="100000"/>
              </a:lnSpc>
              <a:spcBef>
                <a:spcPts val="360"/>
              </a:spcBef>
              <a:spcAft>
                <a:spcPts val="0"/>
              </a:spcAft>
              <a:buSzPts val="1800"/>
              <a:buChar char="–"/>
            </a:pPr>
            <a:r>
              <a:rPr lang="en-US" sz="1800"/>
              <a:t>Philmont Training Center</a:t>
            </a:r>
            <a:endParaRPr sz="1800"/>
          </a:p>
          <a:p>
            <a:pPr indent="-228600" lvl="0" marL="457200" rtl="0" algn="l">
              <a:lnSpc>
                <a:spcPct val="100000"/>
              </a:lnSpc>
              <a:spcBef>
                <a:spcPts val="360"/>
              </a:spcBef>
              <a:spcAft>
                <a:spcPts val="0"/>
              </a:spcAft>
              <a:buClr>
                <a:schemeClr val="dk1"/>
              </a:buClr>
              <a:buSzPts val="1800"/>
              <a:buNone/>
            </a:pPr>
            <a:r>
              <a:t/>
            </a:r>
            <a:endParaRPr sz="1800">
              <a:latin typeface="Arial"/>
              <a:ea typeface="Arial"/>
              <a:cs typeface="Arial"/>
              <a:sym typeface="Arial"/>
            </a:endParaRPr>
          </a:p>
          <a:p>
            <a:pPr indent="-228600" lvl="0" marL="457200" rtl="0" algn="l">
              <a:lnSpc>
                <a:spcPct val="100000"/>
              </a:lnSpc>
              <a:spcBef>
                <a:spcPts val="360"/>
              </a:spcBef>
              <a:spcAft>
                <a:spcPts val="0"/>
              </a:spcAft>
              <a:buClr>
                <a:schemeClr val="dk1"/>
              </a:buClr>
              <a:buSzPts val="1800"/>
              <a:buNone/>
            </a:pPr>
            <a:r>
              <a:t/>
            </a:r>
            <a:endParaRPr sz="180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gbe61a0494d_1_386"/>
          <p:cNvSpPr txBox="1"/>
          <p:nvPr>
            <p:ph type="title"/>
          </p:nvPr>
        </p:nvSpPr>
        <p:spPr>
          <a:xfrm>
            <a:off x="457200" y="154484"/>
            <a:ext cx="8229600" cy="6429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n-US"/>
              <a:t>Momentum: Discover</a:t>
            </a:r>
            <a:endParaRPr b="1"/>
          </a:p>
        </p:txBody>
      </p:sp>
      <p:sp>
        <p:nvSpPr>
          <p:cNvPr id="89" name="Google Shape;89;gbe61a0494d_1_386"/>
          <p:cNvSpPr txBox="1"/>
          <p:nvPr>
            <p:ph idx="1" type="body"/>
          </p:nvPr>
        </p:nvSpPr>
        <p:spPr>
          <a:xfrm>
            <a:off x="457200" y="1200150"/>
            <a:ext cx="4981800" cy="3394500"/>
          </a:xfrm>
          <a:prstGeom prst="rect">
            <a:avLst/>
          </a:prstGeom>
        </p:spPr>
        <p:txBody>
          <a:bodyPr anchorCtr="0" anchor="t" bIns="45700" lIns="91425" spcFirstLastPara="1" rIns="91425" wrap="square" tIns="45700">
            <a:normAutofit fontScale="77500" lnSpcReduction="20000"/>
          </a:bodyPr>
          <a:lstStyle/>
          <a:p>
            <a:pPr indent="0" lvl="0" marL="0" rtl="0" algn="l">
              <a:lnSpc>
                <a:spcPct val="115000"/>
              </a:lnSpc>
              <a:spcBef>
                <a:spcPts val="360"/>
              </a:spcBef>
              <a:spcAft>
                <a:spcPts val="0"/>
              </a:spcAft>
              <a:buNone/>
            </a:pPr>
            <a:r>
              <a:rPr lang="en-US" sz="2700"/>
              <a:t>Premium Delegates ($25):</a:t>
            </a:r>
            <a:endParaRPr sz="2700"/>
          </a:p>
          <a:p>
            <a:pPr indent="0" lvl="0" marL="0" rtl="0" algn="l">
              <a:lnSpc>
                <a:spcPct val="115000"/>
              </a:lnSpc>
              <a:spcBef>
                <a:spcPts val="360"/>
              </a:spcBef>
              <a:spcAft>
                <a:spcPts val="0"/>
              </a:spcAft>
              <a:buNone/>
            </a:pPr>
            <a:r>
              <a:t/>
            </a:r>
            <a:endParaRPr sz="2000"/>
          </a:p>
          <a:p>
            <a:pPr indent="-331946" lvl="0" marL="457200" rtl="0" algn="l">
              <a:lnSpc>
                <a:spcPct val="115000"/>
              </a:lnSpc>
              <a:spcBef>
                <a:spcPts val="360"/>
              </a:spcBef>
              <a:spcAft>
                <a:spcPts val="0"/>
              </a:spcAft>
              <a:buSzPct val="100000"/>
              <a:buChar char="•"/>
            </a:pPr>
            <a:r>
              <a:rPr lang="en-US" sz="2100"/>
              <a:t>A mailed patch and sticker</a:t>
            </a:r>
            <a:endParaRPr sz="2100"/>
          </a:p>
          <a:p>
            <a:pPr indent="-331946" lvl="0" marL="457200" rtl="0" algn="l">
              <a:lnSpc>
                <a:spcPct val="115000"/>
              </a:lnSpc>
              <a:spcBef>
                <a:spcPts val="0"/>
              </a:spcBef>
              <a:spcAft>
                <a:spcPts val="0"/>
              </a:spcAft>
              <a:buSzPct val="100000"/>
              <a:buChar char="•"/>
            </a:pPr>
            <a:r>
              <a:rPr lang="en-US" sz="2100"/>
              <a:t>Access to an archive of streamed program content to view anytime</a:t>
            </a:r>
            <a:endParaRPr sz="2100"/>
          </a:p>
          <a:p>
            <a:pPr indent="-331946" lvl="0" marL="457200" rtl="0" algn="l">
              <a:lnSpc>
                <a:spcPct val="115000"/>
              </a:lnSpc>
              <a:spcBef>
                <a:spcPts val="0"/>
              </a:spcBef>
              <a:spcAft>
                <a:spcPts val="0"/>
              </a:spcAft>
              <a:buSzPct val="100000"/>
              <a:buChar char="•"/>
            </a:pPr>
            <a:r>
              <a:rPr lang="en-US" sz="2100"/>
              <a:t>A chance to participate in the event-wide game</a:t>
            </a:r>
            <a:endParaRPr sz="2100"/>
          </a:p>
          <a:p>
            <a:pPr indent="-331946" lvl="0" marL="457200" rtl="0" algn="l">
              <a:lnSpc>
                <a:spcPct val="115000"/>
              </a:lnSpc>
              <a:spcBef>
                <a:spcPts val="0"/>
              </a:spcBef>
              <a:spcAft>
                <a:spcPts val="0"/>
              </a:spcAft>
              <a:buSzPct val="100000"/>
              <a:buChar char="•"/>
            </a:pPr>
            <a:r>
              <a:rPr lang="en-US" sz="2100"/>
              <a:t>Access to the Momentum community platform, Slack, to connect with Arrowmen from across the nation</a:t>
            </a:r>
            <a:endParaRPr sz="2100"/>
          </a:p>
          <a:p>
            <a:pPr indent="-331946" lvl="0" marL="457200" rtl="0" algn="l">
              <a:lnSpc>
                <a:spcPct val="115000"/>
              </a:lnSpc>
              <a:spcBef>
                <a:spcPts val="0"/>
              </a:spcBef>
              <a:spcAft>
                <a:spcPts val="0"/>
              </a:spcAft>
              <a:buSzPct val="100000"/>
              <a:buChar char="•"/>
            </a:pPr>
            <a:r>
              <a:rPr lang="en-US" sz="2100"/>
              <a:t>Additional opportunities for engagement and interaction</a:t>
            </a:r>
            <a:endParaRPr sz="2100"/>
          </a:p>
          <a:p>
            <a:pPr indent="0" lvl="0" marL="0" rtl="0" algn="l">
              <a:lnSpc>
                <a:spcPct val="115000"/>
              </a:lnSpc>
              <a:spcBef>
                <a:spcPts val="360"/>
              </a:spcBef>
              <a:spcAft>
                <a:spcPts val="0"/>
              </a:spcAft>
              <a:buNone/>
            </a:pPr>
            <a:r>
              <a:t/>
            </a:r>
            <a:endParaRPr sz="1600"/>
          </a:p>
          <a:p>
            <a:pPr indent="0" lvl="0" marL="0" rtl="0" algn="l">
              <a:lnSpc>
                <a:spcPct val="115000"/>
              </a:lnSpc>
              <a:spcBef>
                <a:spcPts val="360"/>
              </a:spcBef>
              <a:spcAft>
                <a:spcPts val="0"/>
              </a:spcAft>
              <a:buNone/>
            </a:pPr>
            <a:r>
              <a:t/>
            </a:r>
            <a:endParaRPr sz="1800"/>
          </a:p>
        </p:txBody>
      </p:sp>
      <p:sp>
        <p:nvSpPr>
          <p:cNvPr id="90" name="Google Shape;90;gbe61a0494d_1_386"/>
          <p:cNvSpPr txBox="1"/>
          <p:nvPr/>
        </p:nvSpPr>
        <p:spPr>
          <a:xfrm>
            <a:off x="5703375" y="3840381"/>
            <a:ext cx="33378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t>More information at </a:t>
            </a:r>
            <a:r>
              <a:rPr lang="en-US" sz="1800" u="sng">
                <a:solidFill>
                  <a:schemeClr val="hlink"/>
                </a:solidFill>
                <a:hlinkClick r:id="rId3"/>
              </a:rPr>
              <a:t>momentum.oa-bsa.org</a:t>
            </a:r>
            <a:endParaRPr sz="1800"/>
          </a:p>
        </p:txBody>
      </p:sp>
      <p:pic>
        <p:nvPicPr>
          <p:cNvPr id="91" name="Google Shape;91;gbe61a0494d_1_386"/>
          <p:cNvPicPr preferRelativeResize="0"/>
          <p:nvPr/>
        </p:nvPicPr>
        <p:blipFill>
          <a:blip r:embed="rId4">
            <a:alphaModFix/>
          </a:blip>
          <a:stretch>
            <a:fillRect/>
          </a:stretch>
        </p:blipFill>
        <p:spPr>
          <a:xfrm>
            <a:off x="6290000" y="1150713"/>
            <a:ext cx="2396803" cy="26896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gbe61a0494d_1_394"/>
          <p:cNvSpPr txBox="1"/>
          <p:nvPr>
            <p:ph type="title"/>
          </p:nvPr>
        </p:nvSpPr>
        <p:spPr>
          <a:xfrm>
            <a:off x="457200" y="154484"/>
            <a:ext cx="8229600" cy="6429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n-US"/>
              <a:t>50% OFF </a:t>
            </a:r>
            <a:r>
              <a:rPr b="1" lang="en-US"/>
              <a:t>Special Offer</a:t>
            </a:r>
            <a:endParaRPr b="1"/>
          </a:p>
        </p:txBody>
      </p:sp>
      <p:sp>
        <p:nvSpPr>
          <p:cNvPr id="98" name="Google Shape;98;gbe61a0494d_1_394"/>
          <p:cNvSpPr txBox="1"/>
          <p:nvPr>
            <p:ph idx="1" type="body"/>
          </p:nvPr>
        </p:nvSpPr>
        <p:spPr>
          <a:xfrm>
            <a:off x="272700" y="1307625"/>
            <a:ext cx="3004800" cy="3228300"/>
          </a:xfrm>
          <a:prstGeom prst="rect">
            <a:avLst/>
          </a:prstGeom>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1800">
                <a:solidFill>
                  <a:srgbClr val="000000"/>
                </a:solidFill>
                <a:highlight>
                  <a:srgbClr val="FFFFFF"/>
                </a:highlight>
              </a:rPr>
              <a:t>Alabama-Florida 3</a:t>
            </a:r>
            <a:endParaRPr sz="1800">
              <a:solidFill>
                <a:srgbClr val="000000"/>
              </a:solidFill>
              <a:highlight>
                <a:srgbClr val="FFFFFF"/>
              </a:highlight>
            </a:endParaRPr>
          </a:p>
          <a:p>
            <a:pPr indent="0" lvl="0" marL="0" rtl="0" algn="l">
              <a:lnSpc>
                <a:spcPct val="115000"/>
              </a:lnSpc>
              <a:spcBef>
                <a:spcPts val="0"/>
              </a:spcBef>
              <a:spcAft>
                <a:spcPts val="0"/>
              </a:spcAft>
              <a:buNone/>
            </a:pPr>
            <a:r>
              <a:rPr lang="en-US" sz="1800">
                <a:solidFill>
                  <a:srgbClr val="000000"/>
                </a:solidFill>
                <a:highlight>
                  <a:srgbClr val="FFFFFF"/>
                </a:highlight>
              </a:rPr>
              <a:t>Westark 16</a:t>
            </a:r>
            <a:endParaRPr sz="1800">
              <a:solidFill>
                <a:srgbClr val="000000"/>
              </a:solidFill>
              <a:highlight>
                <a:srgbClr val="FFFFFF"/>
              </a:highlight>
            </a:endParaRPr>
          </a:p>
          <a:p>
            <a:pPr indent="0" lvl="0" marL="0" rtl="0" algn="l">
              <a:lnSpc>
                <a:spcPct val="115000"/>
              </a:lnSpc>
              <a:spcBef>
                <a:spcPts val="0"/>
              </a:spcBef>
              <a:spcAft>
                <a:spcPts val="0"/>
              </a:spcAft>
              <a:buNone/>
            </a:pPr>
            <a:r>
              <a:rPr lang="en-US" sz="1800">
                <a:solidFill>
                  <a:srgbClr val="000000"/>
                </a:solidFill>
                <a:highlight>
                  <a:srgbClr val="FFFFFF"/>
                </a:highlight>
              </a:rPr>
              <a:t>Long Beach 32</a:t>
            </a:r>
            <a:endParaRPr sz="1800">
              <a:solidFill>
                <a:srgbClr val="000000"/>
              </a:solidFill>
              <a:highlight>
                <a:srgbClr val="FFFFFF"/>
              </a:highlight>
            </a:endParaRPr>
          </a:p>
          <a:p>
            <a:pPr indent="0" lvl="0" marL="0" rtl="0" algn="l">
              <a:lnSpc>
                <a:spcPct val="115000"/>
              </a:lnSpc>
              <a:spcBef>
                <a:spcPts val="0"/>
              </a:spcBef>
              <a:spcAft>
                <a:spcPts val="0"/>
              </a:spcAft>
              <a:buNone/>
            </a:pPr>
            <a:r>
              <a:rPr lang="en-US" sz="1800">
                <a:solidFill>
                  <a:srgbClr val="000000"/>
                </a:solidFill>
                <a:highlight>
                  <a:srgbClr val="FFFFFF"/>
                </a:highlight>
              </a:rPr>
              <a:t>Rocky Mountain 63</a:t>
            </a:r>
            <a:endParaRPr sz="1800">
              <a:solidFill>
                <a:srgbClr val="000000"/>
              </a:solidFill>
              <a:highlight>
                <a:srgbClr val="FFFFFF"/>
              </a:highlight>
            </a:endParaRPr>
          </a:p>
          <a:p>
            <a:pPr indent="0" lvl="0" marL="0" rtl="0" algn="l">
              <a:lnSpc>
                <a:spcPct val="115000"/>
              </a:lnSpc>
              <a:spcBef>
                <a:spcPts val="0"/>
              </a:spcBef>
              <a:spcAft>
                <a:spcPts val="0"/>
              </a:spcAft>
              <a:buNone/>
            </a:pPr>
            <a:r>
              <a:rPr lang="en-US" sz="1800">
                <a:solidFill>
                  <a:srgbClr val="000000"/>
                </a:solidFill>
                <a:highlight>
                  <a:srgbClr val="FFFFFF"/>
                </a:highlight>
              </a:rPr>
              <a:t>Old North State 70</a:t>
            </a:r>
            <a:endParaRPr sz="1800">
              <a:solidFill>
                <a:srgbClr val="000000"/>
              </a:solidFill>
              <a:highlight>
                <a:srgbClr val="FFFFFF"/>
              </a:highlight>
            </a:endParaRPr>
          </a:p>
          <a:p>
            <a:pPr indent="0" lvl="0" marL="0" rtl="0" algn="l">
              <a:lnSpc>
                <a:spcPct val="115000"/>
              </a:lnSpc>
              <a:spcBef>
                <a:spcPts val="0"/>
              </a:spcBef>
              <a:spcAft>
                <a:spcPts val="0"/>
              </a:spcAft>
              <a:buNone/>
            </a:pPr>
            <a:r>
              <a:rPr lang="en-US" sz="1800">
                <a:solidFill>
                  <a:srgbClr val="000000"/>
                </a:solidFill>
                <a:highlight>
                  <a:srgbClr val="FFFFFF"/>
                </a:highlight>
              </a:rPr>
              <a:t>Southwest Florida 88</a:t>
            </a:r>
            <a:endParaRPr sz="1800">
              <a:solidFill>
                <a:srgbClr val="000000"/>
              </a:solidFill>
              <a:highlight>
                <a:srgbClr val="FFFFFF"/>
              </a:highlight>
            </a:endParaRPr>
          </a:p>
          <a:p>
            <a:pPr indent="0" lvl="0" marL="0" rtl="0" algn="l">
              <a:lnSpc>
                <a:spcPct val="115000"/>
              </a:lnSpc>
              <a:spcBef>
                <a:spcPts val="0"/>
              </a:spcBef>
              <a:spcAft>
                <a:spcPts val="0"/>
              </a:spcAft>
              <a:buNone/>
            </a:pPr>
            <a:r>
              <a:rPr lang="en-US" sz="1800">
                <a:solidFill>
                  <a:srgbClr val="000000"/>
                </a:solidFill>
                <a:highlight>
                  <a:srgbClr val="FFFFFF"/>
                </a:highlight>
              </a:rPr>
              <a:t>Crossroads of America 160 </a:t>
            </a:r>
            <a:endParaRPr sz="1800">
              <a:solidFill>
                <a:srgbClr val="000000"/>
              </a:solidFill>
              <a:highlight>
                <a:srgbClr val="FFFFFF"/>
              </a:highlight>
            </a:endParaRPr>
          </a:p>
          <a:p>
            <a:pPr indent="0" lvl="0" marL="0" rtl="0" algn="l">
              <a:lnSpc>
                <a:spcPct val="115000"/>
              </a:lnSpc>
              <a:spcBef>
                <a:spcPts val="0"/>
              </a:spcBef>
              <a:spcAft>
                <a:spcPts val="0"/>
              </a:spcAft>
              <a:buNone/>
            </a:pPr>
            <a:r>
              <a:rPr lang="en-US" sz="1800">
                <a:solidFill>
                  <a:srgbClr val="000000"/>
                </a:solidFill>
                <a:highlight>
                  <a:srgbClr val="FFFFFF"/>
                </a:highlight>
              </a:rPr>
              <a:t>Lincoln Heritage 205</a:t>
            </a:r>
            <a:endParaRPr sz="1800">
              <a:solidFill>
                <a:srgbClr val="000000"/>
              </a:solidFill>
              <a:highlight>
                <a:srgbClr val="FFFFFF"/>
              </a:highlight>
            </a:endParaRPr>
          </a:p>
          <a:p>
            <a:pPr indent="0" lvl="0" marL="0" rtl="0" algn="l">
              <a:lnSpc>
                <a:spcPct val="115000"/>
              </a:lnSpc>
              <a:spcBef>
                <a:spcPts val="0"/>
              </a:spcBef>
              <a:spcAft>
                <a:spcPts val="0"/>
              </a:spcAft>
              <a:buNone/>
            </a:pPr>
            <a:r>
              <a:rPr lang="en-US" sz="1800">
                <a:solidFill>
                  <a:srgbClr val="000000"/>
                </a:solidFill>
                <a:highlight>
                  <a:srgbClr val="FFFFFF"/>
                </a:highlight>
              </a:rPr>
              <a:t>Calcasieu Area 209</a:t>
            </a:r>
            <a:endParaRPr sz="1800">
              <a:solidFill>
                <a:srgbClr val="000000"/>
              </a:solidFill>
              <a:highlight>
                <a:srgbClr val="FFFFFF"/>
              </a:highlight>
            </a:endParaRPr>
          </a:p>
          <a:p>
            <a:pPr indent="0" lvl="0" marL="0" rtl="0" algn="l">
              <a:spcBef>
                <a:spcPts val="360"/>
              </a:spcBef>
              <a:spcAft>
                <a:spcPts val="0"/>
              </a:spcAft>
              <a:buNone/>
            </a:pPr>
            <a:r>
              <a:t/>
            </a:r>
            <a:endParaRPr sz="1800">
              <a:solidFill>
                <a:srgbClr val="000000"/>
              </a:solidFill>
            </a:endParaRPr>
          </a:p>
        </p:txBody>
      </p:sp>
      <p:sp>
        <p:nvSpPr>
          <p:cNvPr id="99" name="Google Shape;99;gbe61a0494d_1_394"/>
          <p:cNvSpPr txBox="1"/>
          <p:nvPr>
            <p:ph idx="1" type="body"/>
          </p:nvPr>
        </p:nvSpPr>
        <p:spPr>
          <a:xfrm>
            <a:off x="3277450" y="1307625"/>
            <a:ext cx="2620500" cy="3228300"/>
          </a:xfrm>
          <a:prstGeom prst="rect">
            <a:avLst/>
          </a:prstGeom>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800">
                <a:highlight>
                  <a:srgbClr val="FFFFFF"/>
                </a:highlight>
              </a:rPr>
              <a:t>Heart of America 307</a:t>
            </a:r>
            <a:endParaRPr sz="1800">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sz="1800">
                <a:highlight>
                  <a:srgbClr val="FFFFFF"/>
                </a:highlight>
              </a:rPr>
              <a:t>Las Vegas Area 328</a:t>
            </a:r>
            <a:endParaRPr sz="1800">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sz="1800">
                <a:highlight>
                  <a:srgbClr val="FFFFFF"/>
                </a:highlight>
              </a:rPr>
              <a:t>Fiver Rivers 375</a:t>
            </a:r>
            <a:endParaRPr sz="1800">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sz="1800">
                <a:highlight>
                  <a:srgbClr val="FFFFFF"/>
                </a:highlight>
              </a:rPr>
              <a:t>Daniel Boone 414</a:t>
            </a:r>
            <a:endParaRPr sz="1800">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sz="1800">
                <a:highlight>
                  <a:srgbClr val="FFFFFF"/>
                </a:highlight>
              </a:rPr>
              <a:t>East Carolina 426</a:t>
            </a:r>
            <a:endParaRPr sz="1800">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sz="1800">
                <a:highlight>
                  <a:srgbClr val="FFFFFF"/>
                </a:highlight>
              </a:rPr>
              <a:t>Arbuckle Area 468</a:t>
            </a:r>
            <a:endParaRPr sz="1800">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sz="1800">
                <a:highlight>
                  <a:srgbClr val="FFFFFF"/>
                </a:highlight>
              </a:rPr>
              <a:t>Cherokee Area 469</a:t>
            </a:r>
            <a:endParaRPr sz="1800">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sz="1800">
                <a:highlight>
                  <a:srgbClr val="FFFFFF"/>
                </a:highlight>
              </a:rPr>
              <a:t>Juniata Valley 497</a:t>
            </a:r>
            <a:endParaRPr sz="1800">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US" sz="1800">
                <a:highlight>
                  <a:srgbClr val="FFFFFF"/>
                </a:highlight>
              </a:rPr>
              <a:t>Columbia-Montour 504</a:t>
            </a:r>
            <a:endParaRPr sz="1800">
              <a:solidFill>
                <a:srgbClr val="000000"/>
              </a:solidFill>
              <a:highlight>
                <a:srgbClr val="FFFFFF"/>
              </a:highlight>
            </a:endParaRPr>
          </a:p>
        </p:txBody>
      </p:sp>
      <p:sp>
        <p:nvSpPr>
          <p:cNvPr id="100" name="Google Shape;100;gbe61a0494d_1_394"/>
          <p:cNvSpPr txBox="1"/>
          <p:nvPr>
            <p:ph idx="1" type="body"/>
          </p:nvPr>
        </p:nvSpPr>
        <p:spPr>
          <a:xfrm>
            <a:off x="5897825" y="1307625"/>
            <a:ext cx="3246300" cy="3228300"/>
          </a:xfrm>
          <a:prstGeom prst="rect">
            <a:avLst/>
          </a:prstGeom>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1800">
                <a:highlight>
                  <a:srgbClr val="FFFFFF"/>
                </a:highlight>
              </a:rPr>
              <a:t>Great Smokey Mountain 557</a:t>
            </a:r>
            <a:endParaRPr sz="1800">
              <a:highlight>
                <a:srgbClr val="FFFFFF"/>
              </a:highlight>
            </a:endParaRPr>
          </a:p>
          <a:p>
            <a:pPr indent="0" lvl="0" marL="0" rtl="0" algn="l">
              <a:lnSpc>
                <a:spcPct val="115000"/>
              </a:lnSpc>
              <a:spcBef>
                <a:spcPts val="0"/>
              </a:spcBef>
              <a:spcAft>
                <a:spcPts val="0"/>
              </a:spcAft>
              <a:buNone/>
            </a:pPr>
            <a:r>
              <a:rPr lang="en-US" sz="1800">
                <a:highlight>
                  <a:srgbClr val="FFFFFF"/>
                </a:highlight>
              </a:rPr>
              <a:t>Texas Trails 561</a:t>
            </a:r>
            <a:endParaRPr sz="1800">
              <a:highlight>
                <a:srgbClr val="FFFFFF"/>
              </a:highlight>
            </a:endParaRPr>
          </a:p>
          <a:p>
            <a:pPr indent="0" lvl="0" marL="0" rtl="0" algn="l">
              <a:lnSpc>
                <a:spcPct val="115000"/>
              </a:lnSpc>
              <a:spcBef>
                <a:spcPts val="0"/>
              </a:spcBef>
              <a:spcAft>
                <a:spcPts val="0"/>
              </a:spcAft>
              <a:buNone/>
            </a:pPr>
            <a:r>
              <a:rPr lang="en-US" sz="1800">
                <a:highlight>
                  <a:srgbClr val="FFFFFF"/>
                </a:highlight>
              </a:rPr>
              <a:t>Circle Ten 571</a:t>
            </a:r>
            <a:endParaRPr sz="1800">
              <a:highlight>
                <a:srgbClr val="FFFFFF"/>
              </a:highlight>
            </a:endParaRPr>
          </a:p>
          <a:p>
            <a:pPr indent="0" lvl="0" marL="0" rtl="0" algn="l">
              <a:lnSpc>
                <a:spcPct val="115000"/>
              </a:lnSpc>
              <a:spcBef>
                <a:spcPts val="0"/>
              </a:spcBef>
              <a:spcAft>
                <a:spcPts val="0"/>
              </a:spcAft>
              <a:buNone/>
            </a:pPr>
            <a:r>
              <a:rPr lang="en-US" sz="1800">
                <a:highlight>
                  <a:srgbClr val="FFFFFF"/>
                </a:highlight>
              </a:rPr>
              <a:t>Yucca 573</a:t>
            </a:r>
            <a:endParaRPr sz="1800">
              <a:highlight>
                <a:srgbClr val="FFFFFF"/>
              </a:highlight>
            </a:endParaRPr>
          </a:p>
          <a:p>
            <a:pPr indent="0" lvl="0" marL="0" rtl="0" algn="l">
              <a:lnSpc>
                <a:spcPct val="115000"/>
              </a:lnSpc>
              <a:spcBef>
                <a:spcPts val="0"/>
              </a:spcBef>
              <a:spcAft>
                <a:spcPts val="0"/>
              </a:spcAft>
              <a:buNone/>
            </a:pPr>
            <a:r>
              <a:rPr lang="en-US" sz="1800">
                <a:highlight>
                  <a:srgbClr val="FFFFFF"/>
                </a:highlight>
              </a:rPr>
              <a:t>Great Salt Lake 590</a:t>
            </a:r>
            <a:endParaRPr sz="1800">
              <a:highlight>
                <a:srgbClr val="FFFFFF"/>
              </a:highlight>
            </a:endParaRPr>
          </a:p>
          <a:p>
            <a:pPr indent="0" lvl="0" marL="0" rtl="0" algn="l">
              <a:lnSpc>
                <a:spcPct val="115000"/>
              </a:lnSpc>
              <a:spcBef>
                <a:spcPts val="0"/>
              </a:spcBef>
              <a:spcAft>
                <a:spcPts val="0"/>
              </a:spcAft>
              <a:buNone/>
            </a:pPr>
            <a:r>
              <a:rPr lang="en-US" sz="1800">
                <a:highlight>
                  <a:srgbClr val="FFFFFF"/>
                </a:highlight>
              </a:rPr>
              <a:t>Potawatomi Area 651</a:t>
            </a:r>
            <a:endParaRPr sz="1800">
              <a:highlight>
                <a:srgbClr val="FFFFFF"/>
              </a:highlight>
            </a:endParaRPr>
          </a:p>
          <a:p>
            <a:pPr indent="0" lvl="0" marL="0" rtl="0" algn="l">
              <a:lnSpc>
                <a:spcPct val="115000"/>
              </a:lnSpc>
              <a:spcBef>
                <a:spcPts val="0"/>
              </a:spcBef>
              <a:spcAft>
                <a:spcPts val="0"/>
              </a:spcAft>
              <a:buNone/>
            </a:pPr>
            <a:r>
              <a:rPr lang="en-US" sz="1800">
                <a:highlight>
                  <a:srgbClr val="FFFFFF"/>
                </a:highlight>
              </a:rPr>
              <a:t>Suwannee River Area 664</a:t>
            </a:r>
            <a:endParaRPr sz="1800">
              <a:highlight>
                <a:srgbClr val="FFFFFF"/>
              </a:highlight>
            </a:endParaRPr>
          </a:p>
          <a:p>
            <a:pPr indent="0" lvl="0" marL="0" rtl="0" algn="l">
              <a:lnSpc>
                <a:spcPct val="115000"/>
              </a:lnSpc>
              <a:spcBef>
                <a:spcPts val="0"/>
              </a:spcBef>
              <a:spcAft>
                <a:spcPts val="0"/>
              </a:spcAft>
              <a:buNone/>
            </a:pPr>
            <a:r>
              <a:rPr lang="en-US" sz="1800">
                <a:highlight>
                  <a:srgbClr val="FFFFFF"/>
                </a:highlight>
              </a:rPr>
              <a:t>Washington Crossing 777 </a:t>
            </a:r>
            <a:endParaRPr sz="1800">
              <a:highlight>
                <a:srgbClr val="FFFFFF"/>
              </a:highlight>
            </a:endParaRPr>
          </a:p>
          <a:p>
            <a:pPr indent="0" lvl="0" marL="0" rtl="0" algn="l">
              <a:lnSpc>
                <a:spcPct val="115000"/>
              </a:lnSpc>
              <a:spcBef>
                <a:spcPts val="0"/>
              </a:spcBef>
              <a:spcAft>
                <a:spcPts val="0"/>
              </a:spcAft>
              <a:buNone/>
            </a:pPr>
            <a:r>
              <a:rPr lang="en-US" sz="1800">
                <a:highlight>
                  <a:srgbClr val="FFFFFF"/>
                </a:highlight>
              </a:rPr>
              <a:t>Far East 803</a:t>
            </a:r>
            <a:endParaRPr sz="1800">
              <a:highlight>
                <a:srgbClr val="FFFFFF"/>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gbe61a0494d_1_400"/>
          <p:cNvSpPr txBox="1"/>
          <p:nvPr>
            <p:ph type="title"/>
          </p:nvPr>
        </p:nvSpPr>
        <p:spPr>
          <a:xfrm>
            <a:off x="457200" y="154484"/>
            <a:ext cx="8229600" cy="6429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33333"/>
              <a:buNone/>
            </a:pPr>
            <a:r>
              <a:rPr b="1" lang="en-US" sz="4200"/>
              <a:t>2021 National Council of Chiefs</a:t>
            </a:r>
            <a:endParaRPr b="1" sz="4200">
              <a:latin typeface="Arial"/>
              <a:ea typeface="Arial"/>
              <a:cs typeface="Arial"/>
              <a:sym typeface="Arial"/>
            </a:endParaRPr>
          </a:p>
        </p:txBody>
      </p:sp>
      <p:sp>
        <p:nvSpPr>
          <p:cNvPr id="106" name="Google Shape;106;gbe61a0494d_1_400"/>
          <p:cNvSpPr txBox="1"/>
          <p:nvPr>
            <p:ph idx="1" type="body"/>
          </p:nvPr>
        </p:nvSpPr>
        <p:spPr>
          <a:xfrm>
            <a:off x="457200" y="1200150"/>
            <a:ext cx="4784700" cy="3394500"/>
          </a:xfrm>
          <a:prstGeom prst="rect">
            <a:avLst/>
          </a:prstGeom>
          <a:noFill/>
          <a:ln>
            <a:noFill/>
          </a:ln>
        </p:spPr>
        <p:txBody>
          <a:bodyPr anchorCtr="0" anchor="t" bIns="45700" lIns="91425" spcFirstLastPara="1" rIns="91425" wrap="square" tIns="45700">
            <a:normAutofit/>
          </a:bodyPr>
          <a:lstStyle/>
          <a:p>
            <a:pPr indent="0" lvl="0" marL="0" rtl="0" algn="l">
              <a:spcBef>
                <a:spcPts val="360"/>
              </a:spcBef>
              <a:spcAft>
                <a:spcPts val="0"/>
              </a:spcAft>
              <a:buNone/>
            </a:pPr>
            <a:r>
              <a:t/>
            </a:r>
            <a:endParaRPr/>
          </a:p>
          <a:p>
            <a:pPr indent="-381000" lvl="0" marL="457200" rtl="0" algn="l">
              <a:spcBef>
                <a:spcPts val="360"/>
              </a:spcBef>
              <a:spcAft>
                <a:spcPts val="0"/>
              </a:spcAft>
              <a:buSzPts val="2400"/>
              <a:buChar char="•"/>
            </a:pPr>
            <a:r>
              <a:rPr lang="en-US" sz="2400"/>
              <a:t>Invite Only (Lodge &amp; Section Key 3’s)</a:t>
            </a:r>
            <a:endParaRPr sz="2400"/>
          </a:p>
          <a:p>
            <a:pPr indent="-381000" lvl="0" marL="457200" rtl="0" algn="l">
              <a:spcBef>
                <a:spcPts val="0"/>
              </a:spcBef>
              <a:spcAft>
                <a:spcPts val="0"/>
              </a:spcAft>
              <a:buSzPts val="2400"/>
              <a:buChar char="•"/>
            </a:pPr>
            <a:r>
              <a:rPr lang="en-US" sz="2400"/>
              <a:t>August 1-5 at the Philmont Training Center</a:t>
            </a:r>
            <a:endParaRPr sz="2400"/>
          </a:p>
          <a:p>
            <a:pPr indent="-381000" lvl="0" marL="457200" rtl="0" algn="l">
              <a:spcBef>
                <a:spcPts val="0"/>
              </a:spcBef>
              <a:spcAft>
                <a:spcPts val="0"/>
              </a:spcAft>
              <a:buSzPts val="2400"/>
              <a:buChar char="•"/>
            </a:pPr>
            <a:r>
              <a:rPr lang="en-US" sz="2400"/>
              <a:t>Registration details to follow</a:t>
            </a:r>
            <a:endParaRPr sz="2400"/>
          </a:p>
        </p:txBody>
      </p:sp>
      <p:sp>
        <p:nvSpPr>
          <p:cNvPr id="107" name="Google Shape;107;gbe61a0494d_1_400"/>
          <p:cNvSpPr txBox="1"/>
          <p:nvPr/>
        </p:nvSpPr>
        <p:spPr>
          <a:xfrm>
            <a:off x="5573638" y="3903788"/>
            <a:ext cx="31125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200" u="sng">
                <a:solidFill>
                  <a:schemeClr val="hlink"/>
                </a:solidFill>
                <a:hlinkClick r:id="rId3"/>
              </a:rPr>
              <a:t>Interest Survey</a:t>
            </a:r>
            <a:endParaRPr sz="2200"/>
          </a:p>
        </p:txBody>
      </p:sp>
      <p:pic>
        <p:nvPicPr>
          <p:cNvPr id="108" name="Google Shape;108;gbe61a0494d_1_400"/>
          <p:cNvPicPr preferRelativeResize="0"/>
          <p:nvPr/>
        </p:nvPicPr>
        <p:blipFill rotWithShape="1">
          <a:blip r:embed="rId4">
            <a:alphaModFix/>
          </a:blip>
          <a:srcRect b="6799" l="18623" r="18923" t="7238"/>
          <a:stretch/>
        </p:blipFill>
        <p:spPr>
          <a:xfrm>
            <a:off x="5413269" y="1125663"/>
            <a:ext cx="3272881" cy="33874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gbe61a0494d_1_407"/>
          <p:cNvSpPr txBox="1"/>
          <p:nvPr>
            <p:ph type="title"/>
          </p:nvPr>
        </p:nvSpPr>
        <p:spPr>
          <a:xfrm>
            <a:off x="0" y="205969"/>
            <a:ext cx="9144000" cy="857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sz="3600"/>
              <a:t>Save the Date: Thrive Connect Calls</a:t>
            </a:r>
            <a:endParaRPr b="1" sz="3600"/>
          </a:p>
        </p:txBody>
      </p:sp>
      <p:sp>
        <p:nvSpPr>
          <p:cNvPr id="115" name="Google Shape;115;gbe61a0494d_1_407"/>
          <p:cNvSpPr txBox="1"/>
          <p:nvPr/>
        </p:nvSpPr>
        <p:spPr>
          <a:xfrm>
            <a:off x="228625" y="1268269"/>
            <a:ext cx="4572000" cy="3140100"/>
          </a:xfrm>
          <a:prstGeom prst="rect">
            <a:avLst/>
          </a:prstGeom>
          <a:noFill/>
          <a:ln>
            <a:noFill/>
          </a:ln>
        </p:spPr>
        <p:txBody>
          <a:bodyPr anchorCtr="0" anchor="t" bIns="91425" lIns="91425" spcFirstLastPara="1" rIns="91425" wrap="square" tIns="91425">
            <a:spAutoFit/>
          </a:bodyPr>
          <a:lstStyle/>
          <a:p>
            <a:pPr indent="0" lvl="0" marL="0" rtl="0" algn="ctr">
              <a:spcBef>
                <a:spcPts val="360"/>
              </a:spcBef>
              <a:spcAft>
                <a:spcPts val="0"/>
              </a:spcAft>
              <a:buNone/>
            </a:pPr>
            <a:r>
              <a:rPr b="1" lang="en-US" sz="3000">
                <a:solidFill>
                  <a:schemeClr val="dk1"/>
                </a:solidFill>
              </a:rPr>
              <a:t>Section Leadership:</a:t>
            </a:r>
            <a:r>
              <a:rPr lang="en-US" sz="3000">
                <a:solidFill>
                  <a:schemeClr val="dk1"/>
                </a:solidFill>
              </a:rPr>
              <a:t> </a:t>
            </a:r>
            <a:endParaRPr sz="3000">
              <a:solidFill>
                <a:schemeClr val="dk1"/>
              </a:solidFill>
            </a:endParaRPr>
          </a:p>
          <a:p>
            <a:pPr indent="0" lvl="0" marL="0" rtl="0" algn="ctr">
              <a:spcBef>
                <a:spcPts val="360"/>
              </a:spcBef>
              <a:spcAft>
                <a:spcPts val="0"/>
              </a:spcAft>
              <a:buNone/>
            </a:pPr>
            <a:r>
              <a:rPr lang="en-US" sz="2400">
                <a:solidFill>
                  <a:schemeClr val="dk1"/>
                </a:solidFill>
              </a:rPr>
              <a:t>March 21st, 2021 8:00pm Eastern</a:t>
            </a:r>
            <a:endParaRPr sz="2400">
              <a:solidFill>
                <a:schemeClr val="dk1"/>
              </a:solidFill>
            </a:endParaRPr>
          </a:p>
          <a:p>
            <a:pPr indent="0" lvl="0" marL="0" rtl="0" algn="l">
              <a:spcBef>
                <a:spcPts val="360"/>
              </a:spcBef>
              <a:spcAft>
                <a:spcPts val="0"/>
              </a:spcAft>
              <a:buNone/>
            </a:pPr>
            <a:r>
              <a:t/>
            </a:r>
            <a:endParaRPr b="1" sz="2400">
              <a:solidFill>
                <a:schemeClr val="dk1"/>
              </a:solidFill>
            </a:endParaRPr>
          </a:p>
          <a:p>
            <a:pPr indent="0" lvl="0" marL="0" rtl="0" algn="ctr">
              <a:spcBef>
                <a:spcPts val="360"/>
              </a:spcBef>
              <a:spcAft>
                <a:spcPts val="0"/>
              </a:spcAft>
              <a:buNone/>
            </a:pPr>
            <a:r>
              <a:rPr b="1" lang="en-US" sz="3000">
                <a:solidFill>
                  <a:schemeClr val="dk1"/>
                </a:solidFill>
              </a:rPr>
              <a:t>Lodge Key 3:</a:t>
            </a:r>
            <a:r>
              <a:rPr lang="en-US" sz="3000">
                <a:solidFill>
                  <a:schemeClr val="dk1"/>
                </a:solidFill>
              </a:rPr>
              <a:t> </a:t>
            </a:r>
            <a:endParaRPr sz="3000">
              <a:solidFill>
                <a:schemeClr val="dk1"/>
              </a:solidFill>
            </a:endParaRPr>
          </a:p>
          <a:p>
            <a:pPr indent="0" lvl="0" marL="0" rtl="0" algn="ctr">
              <a:spcBef>
                <a:spcPts val="360"/>
              </a:spcBef>
              <a:spcAft>
                <a:spcPts val="0"/>
              </a:spcAft>
              <a:buNone/>
            </a:pPr>
            <a:r>
              <a:rPr lang="en-US" sz="2400">
                <a:solidFill>
                  <a:schemeClr val="dk1"/>
                </a:solidFill>
              </a:rPr>
              <a:t>March 28th, 2021 8:00pm Eastern</a:t>
            </a:r>
            <a:endParaRPr sz="2400"/>
          </a:p>
        </p:txBody>
      </p:sp>
      <p:pic>
        <p:nvPicPr>
          <p:cNvPr id="116" name="Google Shape;116;gbe61a0494d_1_407"/>
          <p:cNvPicPr preferRelativeResize="0"/>
          <p:nvPr/>
        </p:nvPicPr>
        <p:blipFill>
          <a:blip r:embed="rId3">
            <a:alphaModFix/>
          </a:blip>
          <a:stretch>
            <a:fillRect/>
          </a:stretch>
        </p:blipFill>
        <p:spPr>
          <a:xfrm>
            <a:off x="5105425" y="1476862"/>
            <a:ext cx="3868775" cy="2189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gbe61a0494d_1_414"/>
          <p:cNvSpPr txBox="1"/>
          <p:nvPr>
            <p:ph type="title"/>
          </p:nvPr>
        </p:nvSpPr>
        <p:spPr>
          <a:xfrm>
            <a:off x="457200" y="154484"/>
            <a:ext cx="8229600" cy="6429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lt1"/>
              </a:buClr>
              <a:buSzPct val="68181"/>
              <a:buFont typeface="Rockwell"/>
              <a:buNone/>
            </a:pPr>
            <a:r>
              <a:rPr b="1" lang="en-US"/>
              <a:t>Project Magellan</a:t>
            </a:r>
            <a:br>
              <a:rPr b="1" lang="en-US"/>
            </a:br>
            <a:r>
              <a:rPr b="1" lang="en-US" sz="2400" cap="small"/>
              <a:t>The Presenting Challenge</a:t>
            </a:r>
            <a:endParaRPr b="1"/>
          </a:p>
        </p:txBody>
      </p:sp>
      <p:graphicFrame>
        <p:nvGraphicFramePr>
          <p:cNvPr id="122" name="Google Shape;122;gbe61a0494d_1_414"/>
          <p:cNvGraphicFramePr/>
          <p:nvPr/>
        </p:nvGraphicFramePr>
        <p:xfrm>
          <a:off x="570325" y="1121904"/>
          <a:ext cx="3000000" cy="3000000"/>
        </p:xfrm>
        <a:graphic>
          <a:graphicData uri="http://schemas.openxmlformats.org/drawingml/2006/table">
            <a:tbl>
              <a:tblPr bandRow="1">
                <a:noFill/>
                <a:tableStyleId>{A99E478A-A013-46B6-A057-75136B86F24E}</a:tableStyleId>
              </a:tblPr>
              <a:tblGrid>
                <a:gridCol w="2345800"/>
                <a:gridCol w="3065200"/>
                <a:gridCol w="2705475"/>
              </a:tblGrid>
              <a:tr h="2732250">
                <a:tc>
                  <a:txBody>
                    <a:bodyPr/>
                    <a:lstStyle/>
                    <a:p>
                      <a:pPr indent="0" lvl="0" marL="0" marR="0" rtl="0" algn="ctr">
                        <a:spcBef>
                          <a:spcPts val="0"/>
                        </a:spcBef>
                        <a:spcAft>
                          <a:spcPts val="0"/>
                        </a:spcAft>
                        <a:buNone/>
                      </a:pPr>
                      <a:r>
                        <a:rPr b="1" lang="en-US" sz="1800" u="none" cap="none" strike="noStrike">
                          <a:solidFill>
                            <a:srgbClr val="FF0000"/>
                          </a:solidFill>
                          <a:latin typeface="Rockwell"/>
                          <a:ea typeface="Rockwell"/>
                          <a:cs typeface="Rockwell"/>
                          <a:sym typeface="Rockwell"/>
                        </a:rPr>
                        <a:t>What is Coming</a:t>
                      </a:r>
                      <a:endParaRPr sz="1800"/>
                    </a:p>
                    <a:p>
                      <a:pPr indent="0" lvl="0" marL="0" marR="0" rtl="0" algn="ctr">
                        <a:spcBef>
                          <a:spcPts val="0"/>
                        </a:spcBef>
                        <a:spcAft>
                          <a:spcPts val="0"/>
                        </a:spcAft>
                        <a:buNone/>
                      </a:pPr>
                      <a:r>
                        <a:t/>
                      </a:r>
                      <a:endParaRPr sz="1200" u="none" cap="none" strike="noStrike">
                        <a:latin typeface="Rockwell"/>
                        <a:ea typeface="Rockwell"/>
                        <a:cs typeface="Rockwell"/>
                        <a:sym typeface="Rockwell"/>
                      </a:endParaRPr>
                    </a:p>
                    <a:p>
                      <a:pPr indent="0" lvl="0" marL="0" marR="0" rtl="0" algn="ctr">
                        <a:lnSpc>
                          <a:spcPct val="100000"/>
                        </a:lnSpc>
                        <a:spcBef>
                          <a:spcPts val="0"/>
                        </a:spcBef>
                        <a:spcAft>
                          <a:spcPts val="0"/>
                        </a:spcAft>
                        <a:buClr>
                          <a:schemeClr val="dk1"/>
                        </a:buClr>
                        <a:buSzPts val="1200"/>
                        <a:buFont typeface="Rockwell"/>
                        <a:buNone/>
                      </a:pPr>
                      <a:r>
                        <a:rPr lang="en-US" u="none" cap="none" strike="noStrike">
                          <a:latin typeface="Rockwell"/>
                          <a:ea typeface="Rockwell"/>
                          <a:cs typeface="Rockwell"/>
                          <a:sym typeface="Rockwell"/>
                        </a:rPr>
                        <a:t>Scouting’s last large structural shift was in 1992 shifting from six regions to four.</a:t>
                      </a:r>
                      <a:endParaRPr/>
                    </a:p>
                    <a:p>
                      <a:pPr indent="0" lvl="0" marL="0" marR="0" rtl="0" algn="ctr">
                        <a:lnSpc>
                          <a:spcPct val="100000"/>
                        </a:lnSpc>
                        <a:spcBef>
                          <a:spcPts val="0"/>
                        </a:spcBef>
                        <a:spcAft>
                          <a:spcPts val="0"/>
                        </a:spcAft>
                        <a:buClr>
                          <a:schemeClr val="dk1"/>
                        </a:buClr>
                        <a:buSzPts val="1200"/>
                        <a:buFont typeface="Calibri"/>
                        <a:buNone/>
                      </a:pPr>
                      <a:r>
                        <a:t/>
                      </a:r>
                      <a:endParaRPr u="none" cap="none" strike="noStrike">
                        <a:latin typeface="Rockwell"/>
                        <a:ea typeface="Rockwell"/>
                        <a:cs typeface="Rockwell"/>
                        <a:sym typeface="Rockwell"/>
                      </a:endParaRPr>
                    </a:p>
                    <a:p>
                      <a:pPr indent="0" lvl="0" marL="0" marR="0" rtl="0" algn="ctr">
                        <a:lnSpc>
                          <a:spcPct val="100000"/>
                        </a:lnSpc>
                        <a:spcBef>
                          <a:spcPts val="0"/>
                        </a:spcBef>
                        <a:spcAft>
                          <a:spcPts val="0"/>
                        </a:spcAft>
                        <a:buClr>
                          <a:schemeClr val="dk1"/>
                        </a:buClr>
                        <a:buSzPts val="1200"/>
                        <a:buFont typeface="Rockwell"/>
                        <a:buNone/>
                      </a:pPr>
                      <a:r>
                        <a:rPr lang="en-US" u="none" cap="none" strike="noStrike">
                          <a:latin typeface="Rockwell"/>
                          <a:ea typeface="Rockwell"/>
                          <a:cs typeface="Rockwell"/>
                          <a:sym typeface="Rockwell"/>
                        </a:rPr>
                        <a:t>In 2021, the BSA will shift from four regions to 16 service territories. Also, the number of councils will be reduced through continued council mergers. </a:t>
                      </a:r>
                      <a:endParaRPr/>
                    </a:p>
                  </a:txBody>
                  <a:tcPr marT="34300" marB="34300" marR="182875" marL="0">
                    <a:lnR cap="flat" cmpd="sng" w="76200">
                      <a:solidFill>
                        <a:srgbClr val="E41C37"/>
                      </a:solidFill>
                      <a:prstDash val="solid"/>
                      <a:round/>
                      <a:headEnd len="sm" w="sm" type="none"/>
                      <a:tailEnd len="sm" w="sm" type="none"/>
                    </a:lnR>
                  </a:tcPr>
                </a:tc>
                <a:tc>
                  <a:txBody>
                    <a:bodyPr/>
                    <a:lstStyle/>
                    <a:p>
                      <a:pPr indent="0" lvl="0" marL="0" marR="0" rtl="0" algn="ctr">
                        <a:spcBef>
                          <a:spcPts val="0"/>
                        </a:spcBef>
                        <a:spcAft>
                          <a:spcPts val="0"/>
                        </a:spcAft>
                        <a:buNone/>
                      </a:pPr>
                      <a:r>
                        <a:rPr b="1" lang="en-US" sz="1800" u="none" cap="none" strike="noStrike">
                          <a:solidFill>
                            <a:srgbClr val="FF0000"/>
                          </a:solidFill>
                          <a:latin typeface="Rockwell"/>
                          <a:ea typeface="Rockwell"/>
                          <a:cs typeface="Rockwell"/>
                          <a:sym typeface="Rockwell"/>
                        </a:rPr>
                        <a:t>The Order’s  Intent</a:t>
                      </a:r>
                      <a:endParaRPr sz="1800"/>
                    </a:p>
                    <a:p>
                      <a:pPr indent="0" lvl="0" marL="0" marR="0" rtl="0" algn="ctr">
                        <a:spcBef>
                          <a:spcPts val="0"/>
                        </a:spcBef>
                        <a:spcAft>
                          <a:spcPts val="0"/>
                        </a:spcAft>
                        <a:buNone/>
                      </a:pPr>
                      <a:r>
                        <a:t/>
                      </a:r>
                      <a:endParaRPr sz="1200" u="none" cap="none" strike="noStrike">
                        <a:latin typeface="Rockwell"/>
                        <a:ea typeface="Rockwell"/>
                        <a:cs typeface="Rockwell"/>
                        <a:sym typeface="Rockwell"/>
                      </a:endParaRPr>
                    </a:p>
                    <a:p>
                      <a:pPr indent="-266700" lvl="0" marL="254000" marR="0" rtl="0" algn="l">
                        <a:spcBef>
                          <a:spcPts val="0"/>
                        </a:spcBef>
                        <a:spcAft>
                          <a:spcPts val="0"/>
                        </a:spcAft>
                        <a:buClr>
                          <a:schemeClr val="dk1"/>
                        </a:buClr>
                        <a:buSzPts val="1400"/>
                        <a:buFont typeface="Noto Sans Symbols"/>
                        <a:buChar char="⮚"/>
                      </a:pPr>
                      <a:r>
                        <a:rPr lang="en-US" u="none" cap="none" strike="noStrike">
                          <a:latin typeface="Rockwell"/>
                          <a:ea typeface="Rockwell"/>
                          <a:cs typeface="Rockwell"/>
                          <a:sym typeface="Rockwell"/>
                        </a:rPr>
                        <a:t>Organize to stay true to our mission and purpose as shifts to the BSA’s organizational structure continue</a:t>
                      </a:r>
                      <a:endParaRPr/>
                    </a:p>
                    <a:p>
                      <a:pPr indent="-266700" lvl="0" marL="254000" marR="0" rtl="0" algn="l">
                        <a:spcBef>
                          <a:spcPts val="500"/>
                        </a:spcBef>
                        <a:spcAft>
                          <a:spcPts val="0"/>
                        </a:spcAft>
                        <a:buClr>
                          <a:schemeClr val="dk1"/>
                        </a:buClr>
                        <a:buSzPts val="1400"/>
                        <a:buFont typeface="Noto Sans Symbols"/>
                        <a:buChar char="⮚"/>
                      </a:pPr>
                      <a:r>
                        <a:rPr lang="en-US" u="none" cap="none" strike="noStrike">
                          <a:latin typeface="Rockwell"/>
                          <a:ea typeface="Rockwell"/>
                          <a:cs typeface="Rockwell"/>
                          <a:sym typeface="Rockwell"/>
                        </a:rPr>
                        <a:t>Provide as many opportunities as possible for young people to lead</a:t>
                      </a:r>
                      <a:endParaRPr/>
                    </a:p>
                  </a:txBody>
                  <a:tcPr marT="34300" marB="34300" marR="182875" marL="182875">
                    <a:lnL cap="flat" cmpd="sng" w="76200">
                      <a:solidFill>
                        <a:srgbClr val="E41C37"/>
                      </a:solidFill>
                      <a:prstDash val="solid"/>
                      <a:round/>
                      <a:headEnd len="sm" w="sm" type="none"/>
                      <a:tailEnd len="sm" w="sm" type="none"/>
                    </a:lnL>
                    <a:lnR cap="flat" cmpd="sng" w="76200">
                      <a:solidFill>
                        <a:srgbClr val="E41C37"/>
                      </a:solidFill>
                      <a:prstDash val="solid"/>
                      <a:round/>
                      <a:headEnd len="sm" w="sm" type="none"/>
                      <a:tailEnd len="sm" w="sm" type="none"/>
                    </a:lnR>
                  </a:tcPr>
                </a:tc>
                <a:tc>
                  <a:txBody>
                    <a:bodyPr/>
                    <a:lstStyle/>
                    <a:p>
                      <a:pPr indent="0" lvl="0" marL="0" marR="0" rtl="0" algn="ctr">
                        <a:spcBef>
                          <a:spcPts val="0"/>
                        </a:spcBef>
                        <a:spcAft>
                          <a:spcPts val="0"/>
                        </a:spcAft>
                        <a:buNone/>
                      </a:pPr>
                      <a:r>
                        <a:rPr b="1" lang="en-US" sz="1800" u="none" cap="none" strike="noStrike">
                          <a:solidFill>
                            <a:srgbClr val="FF0000"/>
                          </a:solidFill>
                          <a:latin typeface="Rockwell"/>
                          <a:ea typeface="Rockwell"/>
                          <a:cs typeface="Rockwell"/>
                          <a:sym typeface="Rockwell"/>
                        </a:rPr>
                        <a:t>How You Can Help</a:t>
                      </a:r>
                      <a:endParaRPr sz="1800"/>
                    </a:p>
                    <a:p>
                      <a:pPr indent="0" lvl="0" marL="0" marR="0" rtl="0" algn="ctr">
                        <a:spcBef>
                          <a:spcPts val="0"/>
                        </a:spcBef>
                        <a:spcAft>
                          <a:spcPts val="0"/>
                        </a:spcAft>
                        <a:buNone/>
                      </a:pPr>
                      <a:r>
                        <a:t/>
                      </a:r>
                      <a:endParaRPr sz="1200" u="none" cap="none" strike="noStrike">
                        <a:latin typeface="Rockwell"/>
                        <a:ea typeface="Rockwell"/>
                        <a:cs typeface="Rockwell"/>
                        <a:sym typeface="Rockwell"/>
                      </a:endParaRPr>
                    </a:p>
                    <a:p>
                      <a:pPr indent="0" lvl="0" marL="0" marR="0" rtl="0" algn="ctr">
                        <a:lnSpc>
                          <a:spcPct val="100000"/>
                        </a:lnSpc>
                        <a:spcBef>
                          <a:spcPts val="0"/>
                        </a:spcBef>
                        <a:spcAft>
                          <a:spcPts val="0"/>
                        </a:spcAft>
                        <a:buClr>
                          <a:schemeClr val="dk1"/>
                        </a:buClr>
                        <a:buSzPts val="1200"/>
                        <a:buFont typeface="Rockwell"/>
                        <a:buNone/>
                      </a:pPr>
                      <a:r>
                        <a:rPr lang="en-US" u="none" cap="none" strike="noStrike">
                          <a:latin typeface="Rockwell"/>
                          <a:ea typeface="Rockwell"/>
                          <a:cs typeface="Rockwell"/>
                          <a:sym typeface="Rockwell"/>
                        </a:rPr>
                        <a:t>A national survey launched this week for leaders at the lodge, section, region, and national levels.</a:t>
                      </a:r>
                      <a:endParaRPr/>
                    </a:p>
                    <a:p>
                      <a:pPr indent="0" lvl="0" marL="0" marR="0" rtl="0" algn="ctr">
                        <a:lnSpc>
                          <a:spcPct val="100000"/>
                        </a:lnSpc>
                        <a:spcBef>
                          <a:spcPts val="0"/>
                        </a:spcBef>
                        <a:spcAft>
                          <a:spcPts val="0"/>
                        </a:spcAft>
                        <a:buClr>
                          <a:schemeClr val="dk1"/>
                        </a:buClr>
                        <a:buSzPts val="1200"/>
                        <a:buFont typeface="Calibri"/>
                        <a:buNone/>
                      </a:pPr>
                      <a:r>
                        <a:t/>
                      </a:r>
                      <a:endParaRPr u="none" cap="none" strike="noStrike">
                        <a:latin typeface="Rockwell"/>
                        <a:ea typeface="Rockwell"/>
                        <a:cs typeface="Rockwell"/>
                        <a:sym typeface="Rockwell"/>
                      </a:endParaRPr>
                    </a:p>
                    <a:p>
                      <a:pPr indent="0" lvl="0" marL="0" marR="0" rtl="0" algn="ctr">
                        <a:lnSpc>
                          <a:spcPct val="100000"/>
                        </a:lnSpc>
                        <a:spcBef>
                          <a:spcPts val="0"/>
                        </a:spcBef>
                        <a:spcAft>
                          <a:spcPts val="0"/>
                        </a:spcAft>
                        <a:buClr>
                          <a:schemeClr val="dk1"/>
                        </a:buClr>
                        <a:buSzPts val="1200"/>
                        <a:buFont typeface="Rockwell"/>
                        <a:buNone/>
                      </a:pPr>
                      <a:r>
                        <a:rPr lang="en-US" u="none" cap="none" strike="noStrike">
                          <a:latin typeface="Rockwell"/>
                          <a:ea typeface="Rockwell"/>
                          <a:cs typeface="Rockwell"/>
                          <a:sym typeface="Rockwell"/>
                        </a:rPr>
                        <a:t>We encourage your participation in this survey (by Feb 28).</a:t>
                      </a:r>
                      <a:endParaRPr/>
                    </a:p>
                    <a:p>
                      <a:pPr indent="0" lvl="0" marL="0" marR="0" rtl="0" algn="ctr">
                        <a:lnSpc>
                          <a:spcPct val="100000"/>
                        </a:lnSpc>
                        <a:spcBef>
                          <a:spcPts val="0"/>
                        </a:spcBef>
                        <a:spcAft>
                          <a:spcPts val="0"/>
                        </a:spcAft>
                        <a:buClr>
                          <a:schemeClr val="dk1"/>
                        </a:buClr>
                        <a:buSzPts val="1200"/>
                        <a:buFont typeface="Calibri"/>
                        <a:buNone/>
                      </a:pPr>
                      <a:r>
                        <a:t/>
                      </a:r>
                      <a:endParaRPr u="none" cap="none" strike="noStrike">
                        <a:latin typeface="Rockwell"/>
                        <a:ea typeface="Rockwell"/>
                        <a:cs typeface="Rockwell"/>
                        <a:sym typeface="Rockwell"/>
                      </a:endParaRPr>
                    </a:p>
                    <a:p>
                      <a:pPr indent="0" lvl="0" marL="0" marR="0" rtl="0" algn="ctr">
                        <a:lnSpc>
                          <a:spcPct val="100000"/>
                        </a:lnSpc>
                        <a:spcBef>
                          <a:spcPts val="0"/>
                        </a:spcBef>
                        <a:spcAft>
                          <a:spcPts val="0"/>
                        </a:spcAft>
                        <a:buClr>
                          <a:schemeClr val="dk1"/>
                        </a:buClr>
                        <a:buSzPts val="1200"/>
                        <a:buFont typeface="Rockwell"/>
                        <a:buNone/>
                      </a:pPr>
                      <a:r>
                        <a:rPr lang="en-US" u="sng" cap="none" strike="noStrike">
                          <a:solidFill>
                            <a:schemeClr val="hlink"/>
                          </a:solidFill>
                          <a:latin typeface="Rockwell"/>
                          <a:ea typeface="Rockwell"/>
                          <a:cs typeface="Rockwell"/>
                          <a:sym typeface="Rockwell"/>
                          <a:hlinkClick r:id="rId3"/>
                        </a:rPr>
                        <a:t>https://bit.ly/3jYDfLC</a:t>
                      </a:r>
                      <a:endParaRPr u="none" cap="none" strike="noStrike">
                        <a:latin typeface="Rockwell"/>
                        <a:ea typeface="Rockwell"/>
                        <a:cs typeface="Rockwell"/>
                        <a:sym typeface="Rockwell"/>
                      </a:endParaRPr>
                    </a:p>
                  </a:txBody>
                  <a:tcPr marT="34300" marB="34300" marR="182875" marL="182875">
                    <a:lnL cap="flat" cmpd="sng" w="76200">
                      <a:solidFill>
                        <a:srgbClr val="E41C37"/>
                      </a:solidFill>
                      <a:prstDash val="solid"/>
                      <a:round/>
                      <a:headEnd len="sm" w="sm" type="none"/>
                      <a:tailEnd len="sm" w="sm" type="none"/>
                    </a:ln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2016-01-05T16:55:05Z</dcterms:created>
  <dc:creator>Mike DeSocio</dc:creator>
</cp:coreProperties>
</file>